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5" r:id="rId3"/>
    <p:sldId id="266" r:id="rId4"/>
    <p:sldId id="267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9933FF"/>
    <a:srgbClr val="996600"/>
    <a:srgbClr val="CCFF66"/>
    <a:srgbClr val="CC66FF"/>
    <a:srgbClr val="FFCCCC"/>
    <a:srgbClr val="990000"/>
    <a:srgbClr val="CC99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918" autoAdjust="0"/>
    <p:restoredTop sz="94698" autoAdjust="0"/>
  </p:normalViewPr>
  <p:slideViewPr>
    <p:cSldViewPr>
      <p:cViewPr>
        <p:scale>
          <a:sx n="75" d="100"/>
          <a:sy n="75" d="100"/>
        </p:scale>
        <p:origin x="-1205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3FD13-E41B-497E-B551-54ABDD417DA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84739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E6AEA-A7FA-4847-8D76-3BE8351EBD0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30208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87FDE0-63C1-47D5-BBD7-48DC9528E15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60246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195E9-5436-49D6-8896-1A8D80EBE32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82202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7E18DA-B02B-462B-8AA3-E01A67EA755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74132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B5909-B327-4449-940B-FC1BAA9B033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14374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F160FE-7E8B-44AD-99A1-D92C3E87652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84290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58D02-6C15-4731-A21D-5F8DC7BAF2F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5118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E327E-8153-44AD-8FB9-7B42FB15F42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03218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2411D-1C47-4FE6-B447-AC17B8091B4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45596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82239-A974-4ECB-A4A8-1B16A7BA654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6882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50" charset="-128"/>
              </a:defRPr>
            </a:lvl1pPr>
          </a:lstStyle>
          <a:p>
            <a:pPr>
              <a:defRPr/>
            </a:pPr>
            <a:fld id="{D359CEA6-5862-4F8E-9303-FE7BA7C4982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pic>
        <p:nvPicPr>
          <p:cNvPr id="7" name="Picture 7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/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グループ化 69"/>
          <p:cNvGrpSpPr/>
          <p:nvPr/>
        </p:nvGrpSpPr>
        <p:grpSpPr>
          <a:xfrm>
            <a:off x="249996" y="741169"/>
            <a:ext cx="1800225" cy="2665412"/>
            <a:chOff x="344488" y="331788"/>
            <a:chExt cx="1800225" cy="2665412"/>
          </a:xfrm>
        </p:grpSpPr>
        <p:sp>
          <p:nvSpPr>
            <p:cNvPr id="2050" name="AutoShape 21"/>
            <p:cNvSpPr>
              <a:spLocks noChangeArrowheads="1"/>
            </p:cNvSpPr>
            <p:nvPr/>
          </p:nvSpPr>
          <p:spPr bwMode="auto">
            <a:xfrm>
              <a:off x="344488" y="331788"/>
              <a:ext cx="1800225" cy="2665412"/>
            </a:xfrm>
            <a:prstGeom prst="roundRect">
              <a:avLst>
                <a:gd name="adj" fmla="val 7347"/>
              </a:avLst>
            </a:prstGeom>
            <a:gradFill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2700000" scaled="1"/>
            </a:gra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" name="Rectangle 22"/>
            <p:cNvSpPr>
              <a:spLocks noChangeArrowheads="1"/>
            </p:cNvSpPr>
            <p:nvPr/>
          </p:nvSpPr>
          <p:spPr bwMode="auto">
            <a:xfrm>
              <a:off x="488950" y="476250"/>
              <a:ext cx="1512888" cy="2376488"/>
            </a:xfrm>
            <a:prstGeom prst="rect">
              <a:avLst/>
            </a:prstGeom>
            <a:gradFill rotWithShape="1">
              <a:gsLst>
                <a:gs pos="0">
                  <a:srgbClr val="DCEBF5"/>
                </a:gs>
                <a:gs pos="8000">
                  <a:srgbClr val="83A7C3"/>
                </a:gs>
                <a:gs pos="13000">
                  <a:srgbClr val="768FB9"/>
                </a:gs>
                <a:gs pos="21001">
                  <a:srgbClr val="83A7C3"/>
                </a:gs>
                <a:gs pos="52000">
                  <a:srgbClr val="FFFFFF"/>
                </a:gs>
                <a:gs pos="56000">
                  <a:srgbClr val="9C6563"/>
                </a:gs>
                <a:gs pos="58000">
                  <a:srgbClr val="80302D"/>
                </a:gs>
                <a:gs pos="71001">
                  <a:srgbClr val="C0524E"/>
                </a:gs>
                <a:gs pos="94000">
                  <a:srgbClr val="EBDAD4"/>
                </a:gs>
                <a:gs pos="100000">
                  <a:srgbClr val="55261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2" name="AutoShape 27"/>
            <p:cNvSpPr>
              <a:spLocks noChangeArrowheads="1"/>
            </p:cNvSpPr>
            <p:nvPr/>
          </p:nvSpPr>
          <p:spPr bwMode="auto">
            <a:xfrm>
              <a:off x="558800" y="765175"/>
              <a:ext cx="287338" cy="287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0000">
                    <a:alpha val="60001"/>
                  </a:srgbClr>
                </a:gs>
                <a:gs pos="100000">
                  <a:srgbClr val="3B0000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3" name="AutoShape 32"/>
            <p:cNvSpPr>
              <a:spLocks noChangeArrowheads="1"/>
            </p:cNvSpPr>
            <p:nvPr/>
          </p:nvSpPr>
          <p:spPr bwMode="auto">
            <a:xfrm>
              <a:off x="919163" y="765175"/>
              <a:ext cx="287337" cy="287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9933">
                    <a:alpha val="60001"/>
                  </a:srgbClr>
                </a:gs>
                <a:gs pos="100000">
                  <a:srgbClr val="764718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4" name="AutoShape 33"/>
            <p:cNvSpPr>
              <a:spLocks noChangeArrowheads="1"/>
            </p:cNvSpPr>
            <p:nvPr/>
          </p:nvSpPr>
          <p:spPr bwMode="auto">
            <a:xfrm>
              <a:off x="1279525" y="765175"/>
              <a:ext cx="287338" cy="287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9933">
                    <a:alpha val="60001"/>
                  </a:srgbClr>
                </a:gs>
                <a:gs pos="100000">
                  <a:srgbClr val="184718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5" name="AutoShape 34"/>
            <p:cNvSpPr>
              <a:spLocks noChangeArrowheads="1"/>
            </p:cNvSpPr>
            <p:nvPr/>
          </p:nvSpPr>
          <p:spPr bwMode="auto">
            <a:xfrm>
              <a:off x="1639888" y="765175"/>
              <a:ext cx="287337" cy="287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alpha val="60001"/>
                  </a:srgbClr>
                </a:gs>
                <a:gs pos="100000">
                  <a:srgbClr val="182F76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" name="AutoShape 35"/>
            <p:cNvSpPr>
              <a:spLocks noChangeArrowheads="1"/>
            </p:cNvSpPr>
            <p:nvPr/>
          </p:nvSpPr>
          <p:spPr bwMode="auto">
            <a:xfrm>
              <a:off x="558800" y="1123950"/>
              <a:ext cx="287338" cy="287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8000">
                    <a:alpha val="60001"/>
                  </a:srgbClr>
                </a:gs>
                <a:gs pos="100000">
                  <a:srgbClr val="003B00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00" name="AutoShape 36"/>
            <p:cNvSpPr>
              <a:spLocks noChangeArrowheads="1"/>
            </p:cNvSpPr>
            <p:nvPr/>
          </p:nvSpPr>
          <p:spPr bwMode="auto">
            <a:xfrm>
              <a:off x="919163" y="1123950"/>
              <a:ext cx="287337" cy="287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alpha val="60001"/>
                  </a:schemeClr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058" name="AutoShape 37"/>
            <p:cNvSpPr>
              <a:spLocks noChangeArrowheads="1"/>
            </p:cNvSpPr>
            <p:nvPr/>
          </p:nvSpPr>
          <p:spPr bwMode="auto">
            <a:xfrm>
              <a:off x="1281113" y="1122363"/>
              <a:ext cx="287337" cy="287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CCCC">
                    <a:alpha val="60001"/>
                  </a:srgbClr>
                </a:gs>
                <a:gs pos="100000">
                  <a:srgbClr val="765E5E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02" name="AutoShape 38"/>
            <p:cNvSpPr>
              <a:spLocks noChangeArrowheads="1"/>
            </p:cNvSpPr>
            <p:nvPr/>
          </p:nvSpPr>
          <p:spPr bwMode="auto">
            <a:xfrm>
              <a:off x="1639888" y="1123950"/>
              <a:ext cx="287337" cy="287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060" name="AutoShape 39"/>
            <p:cNvSpPr>
              <a:spLocks noChangeArrowheads="1"/>
            </p:cNvSpPr>
            <p:nvPr/>
          </p:nvSpPr>
          <p:spPr bwMode="auto">
            <a:xfrm>
              <a:off x="560388" y="1484313"/>
              <a:ext cx="287337" cy="287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69696">
                    <a:alpha val="60001"/>
                  </a:srgbClr>
                </a:gs>
                <a:gs pos="100000">
                  <a:srgbClr val="454545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1" name="AutoShape 40"/>
            <p:cNvSpPr>
              <a:spLocks noChangeArrowheads="1"/>
            </p:cNvSpPr>
            <p:nvPr/>
          </p:nvSpPr>
          <p:spPr bwMode="auto">
            <a:xfrm>
              <a:off x="920750" y="1484313"/>
              <a:ext cx="287338" cy="287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933FF">
                    <a:alpha val="60001"/>
                  </a:srgbClr>
                </a:gs>
                <a:gs pos="100000">
                  <a:srgbClr val="471876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05" name="AutoShape 41"/>
            <p:cNvSpPr>
              <a:spLocks noChangeArrowheads="1"/>
            </p:cNvSpPr>
            <p:nvPr/>
          </p:nvSpPr>
          <p:spPr bwMode="auto">
            <a:xfrm>
              <a:off x="1281113" y="1484313"/>
              <a:ext cx="287337" cy="287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>
                    <a:alpha val="60001"/>
                  </a:schemeClr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063" name="AutoShape 42"/>
            <p:cNvSpPr>
              <a:spLocks noChangeArrowheads="1"/>
            </p:cNvSpPr>
            <p:nvPr/>
          </p:nvSpPr>
          <p:spPr bwMode="auto">
            <a:xfrm>
              <a:off x="1641475" y="1484313"/>
              <a:ext cx="287338" cy="287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90000">
                    <a:alpha val="60001"/>
                  </a:srgbClr>
                </a:gs>
                <a:gs pos="100000">
                  <a:srgbClr val="470000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4" name="AutoShape 43"/>
            <p:cNvSpPr>
              <a:spLocks noChangeArrowheads="1"/>
            </p:cNvSpPr>
            <p:nvPr/>
          </p:nvSpPr>
          <p:spPr bwMode="auto">
            <a:xfrm>
              <a:off x="560388" y="1843088"/>
              <a:ext cx="287337" cy="287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66">
                    <a:alpha val="60001"/>
                  </a:srgbClr>
                </a:gs>
                <a:gs pos="100000">
                  <a:srgbClr val="76762F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5" name="AutoShape 44"/>
            <p:cNvSpPr>
              <a:spLocks noChangeArrowheads="1"/>
            </p:cNvSpPr>
            <p:nvPr/>
          </p:nvSpPr>
          <p:spPr bwMode="auto">
            <a:xfrm>
              <a:off x="920750" y="1844675"/>
              <a:ext cx="287338" cy="287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60093">
                    <a:alpha val="60001"/>
                  </a:srgbClr>
                </a:gs>
                <a:gs pos="100000">
                  <a:srgbClr val="630044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6" name="AutoShape 45"/>
            <p:cNvSpPr>
              <a:spLocks noChangeArrowheads="1"/>
            </p:cNvSpPr>
            <p:nvPr/>
          </p:nvSpPr>
          <p:spPr bwMode="auto">
            <a:xfrm>
              <a:off x="1281113" y="1843088"/>
              <a:ext cx="287337" cy="287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66FF">
                    <a:alpha val="60001"/>
                  </a:srgbClr>
                </a:gs>
                <a:gs pos="100000">
                  <a:srgbClr val="5E2F76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7" name="AutoShape 46"/>
            <p:cNvSpPr>
              <a:spLocks noChangeArrowheads="1"/>
            </p:cNvSpPr>
            <p:nvPr/>
          </p:nvSpPr>
          <p:spPr bwMode="auto">
            <a:xfrm>
              <a:off x="1641475" y="1843088"/>
              <a:ext cx="287338" cy="287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FF66">
                    <a:alpha val="60001"/>
                  </a:srgbClr>
                </a:gs>
                <a:gs pos="100000">
                  <a:srgbClr val="5E762F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12" name="WordArt 48"/>
            <p:cNvSpPr>
              <a:spLocks noChangeArrowheads="1" noChangeShapeType="1" noTextEdit="1"/>
            </p:cNvSpPr>
            <p:nvPr/>
          </p:nvSpPr>
          <p:spPr bwMode="auto">
            <a:xfrm>
              <a:off x="776288" y="2278063"/>
              <a:ext cx="935037" cy="28257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 dirty="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 dirty="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 dirty="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00</a:t>
              </a:r>
              <a:endParaRPr lang="ja-JP" altLang="en-US" sz="3600" kern="10" dirty="0">
                <a:solidFill>
                  <a:srgbClr val="333333">
                    <a:alpha val="70000"/>
                  </a:srgbClr>
                </a:solidFill>
                <a:effectLst>
                  <a:outerShdw dist="35921" dir="2700000" algn="ctr" rotWithShape="0">
                    <a:schemeClr val="bg1">
                      <a:alpha val="50000"/>
                    </a:schemeClr>
                  </a:outerShdw>
                </a:effectLst>
                <a:latin typeface="ＭＳ Ｐゴシック"/>
                <a:ea typeface="ＭＳ Ｐゴシック"/>
              </a:endParaRPr>
            </a:p>
          </p:txBody>
        </p:sp>
        <p:sp>
          <p:nvSpPr>
            <p:cNvPr id="11313" name="WordArt 49"/>
            <p:cNvSpPr>
              <a:spLocks noChangeArrowheads="1" noChangeShapeType="1" noTextEdit="1"/>
            </p:cNvSpPr>
            <p:nvPr/>
          </p:nvSpPr>
          <p:spPr bwMode="auto">
            <a:xfrm>
              <a:off x="920750" y="2636838"/>
              <a:ext cx="647700" cy="7143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201X/05/05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（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SUN)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effectLst>
                  <a:outerShdw dist="35921" dir="2700000" algn="ctr" rotWithShape="0">
                    <a:schemeClr val="bg1">
                      <a:alpha val="50000"/>
                    </a:schemeClr>
                  </a:outerShdw>
                </a:effectLst>
                <a:latin typeface="ＭＳ Ｐゴシック"/>
                <a:ea typeface="ＭＳ Ｐゴシック"/>
              </a:endParaRPr>
            </a:p>
          </p:txBody>
        </p:sp>
        <p:sp>
          <p:nvSpPr>
            <p:cNvPr id="2070" name="Rectangle 50"/>
            <p:cNvSpPr>
              <a:spLocks noChangeArrowheads="1"/>
            </p:cNvSpPr>
            <p:nvPr/>
          </p:nvSpPr>
          <p:spPr bwMode="auto">
            <a:xfrm>
              <a:off x="488950" y="476250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1" name="Rectangle 51"/>
            <p:cNvSpPr>
              <a:spLocks noChangeArrowheads="1"/>
            </p:cNvSpPr>
            <p:nvPr/>
          </p:nvSpPr>
          <p:spPr bwMode="auto">
            <a:xfrm>
              <a:off x="488950" y="476250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2" name="WordArt 52"/>
            <p:cNvSpPr>
              <a:spLocks noChangeArrowheads="1" noChangeShapeType="1" noTextEdit="1"/>
            </p:cNvSpPr>
            <p:nvPr/>
          </p:nvSpPr>
          <p:spPr bwMode="auto">
            <a:xfrm>
              <a:off x="1712913" y="809625"/>
              <a:ext cx="144462" cy="2047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f</a:t>
              </a:r>
              <a:endParaRPr lang="ja-JP" altLang="en-US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grpSp>
          <p:nvGrpSpPr>
            <p:cNvPr id="2073" name="Group 68"/>
            <p:cNvGrpSpPr>
              <a:grpSpLocks/>
            </p:cNvGrpSpPr>
            <p:nvPr/>
          </p:nvGrpSpPr>
          <p:grpSpPr bwMode="auto">
            <a:xfrm>
              <a:off x="1512888" y="512763"/>
              <a:ext cx="431800" cy="74612"/>
              <a:chOff x="1986" y="346"/>
              <a:chExt cx="1043" cy="182"/>
            </a:xfrm>
          </p:grpSpPr>
          <p:sp>
            <p:nvSpPr>
              <p:cNvPr id="2103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4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5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6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7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8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9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0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1333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552450" y="515938"/>
              <a:ext cx="236538" cy="7143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grpSp>
          <p:nvGrpSpPr>
            <p:cNvPr id="2075" name="Group 79"/>
            <p:cNvGrpSpPr>
              <a:grpSpLocks/>
            </p:cNvGrpSpPr>
            <p:nvPr/>
          </p:nvGrpSpPr>
          <p:grpSpPr bwMode="auto">
            <a:xfrm>
              <a:off x="992188" y="836613"/>
              <a:ext cx="144462" cy="144462"/>
              <a:chOff x="1532" y="981"/>
              <a:chExt cx="499" cy="499"/>
            </a:xfrm>
          </p:grpSpPr>
          <p:sp>
            <p:nvSpPr>
              <p:cNvPr id="2094" name="Rectangle 70"/>
              <p:cNvSpPr>
                <a:spLocks noChangeArrowheads="1"/>
              </p:cNvSpPr>
              <p:nvPr/>
            </p:nvSpPr>
            <p:spPr bwMode="auto">
              <a:xfrm>
                <a:off x="1532" y="981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5" name="Rectangle 71"/>
              <p:cNvSpPr>
                <a:spLocks noChangeArrowheads="1"/>
              </p:cNvSpPr>
              <p:nvPr/>
            </p:nvSpPr>
            <p:spPr bwMode="auto">
              <a:xfrm>
                <a:off x="1714" y="981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6" name="Rectangle 72"/>
              <p:cNvSpPr>
                <a:spLocks noChangeArrowheads="1"/>
              </p:cNvSpPr>
              <p:nvPr/>
            </p:nvSpPr>
            <p:spPr bwMode="auto">
              <a:xfrm>
                <a:off x="1895" y="981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7" name="Rectangle 73"/>
              <p:cNvSpPr>
                <a:spLocks noChangeArrowheads="1"/>
              </p:cNvSpPr>
              <p:nvPr/>
            </p:nvSpPr>
            <p:spPr bwMode="auto">
              <a:xfrm>
                <a:off x="1532" y="1162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8" name="Rectangle 74"/>
              <p:cNvSpPr>
                <a:spLocks noChangeArrowheads="1"/>
              </p:cNvSpPr>
              <p:nvPr/>
            </p:nvSpPr>
            <p:spPr bwMode="auto">
              <a:xfrm>
                <a:off x="1714" y="1162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9" name="Rectangle 75"/>
              <p:cNvSpPr>
                <a:spLocks noChangeArrowheads="1"/>
              </p:cNvSpPr>
              <p:nvPr/>
            </p:nvSpPr>
            <p:spPr bwMode="auto">
              <a:xfrm>
                <a:off x="1895" y="1162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0" name="Rectangle 76"/>
              <p:cNvSpPr>
                <a:spLocks noChangeArrowheads="1"/>
              </p:cNvSpPr>
              <p:nvPr/>
            </p:nvSpPr>
            <p:spPr bwMode="auto">
              <a:xfrm>
                <a:off x="1532" y="1344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1" name="Rectangle 77"/>
              <p:cNvSpPr>
                <a:spLocks noChangeArrowheads="1"/>
              </p:cNvSpPr>
              <p:nvPr/>
            </p:nvSpPr>
            <p:spPr bwMode="auto">
              <a:xfrm>
                <a:off x="1714" y="1344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2" name="Rectangle 78"/>
              <p:cNvSpPr>
                <a:spLocks noChangeArrowheads="1"/>
              </p:cNvSpPr>
              <p:nvPr/>
            </p:nvSpPr>
            <p:spPr bwMode="auto">
              <a:xfrm>
                <a:off x="1895" y="1344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76" name="Group 94"/>
            <p:cNvGrpSpPr>
              <a:grpSpLocks/>
            </p:cNvGrpSpPr>
            <p:nvPr/>
          </p:nvGrpSpPr>
          <p:grpSpPr bwMode="auto">
            <a:xfrm>
              <a:off x="1330325" y="846138"/>
              <a:ext cx="193675" cy="138112"/>
              <a:chOff x="1759" y="1344"/>
              <a:chExt cx="363" cy="231"/>
            </a:xfrm>
          </p:grpSpPr>
          <p:sp>
            <p:nvSpPr>
              <p:cNvPr id="2092" name="Freeform 91"/>
              <p:cNvSpPr>
                <a:spLocks/>
              </p:cNvSpPr>
              <p:nvPr/>
            </p:nvSpPr>
            <p:spPr bwMode="auto">
              <a:xfrm>
                <a:off x="1759" y="1344"/>
                <a:ext cx="363" cy="181"/>
              </a:xfrm>
              <a:custGeom>
                <a:avLst/>
                <a:gdLst>
                  <a:gd name="T0" fmla="*/ 363 w 363"/>
                  <a:gd name="T1" fmla="*/ 0 h 181"/>
                  <a:gd name="T2" fmla="*/ 363 w 363"/>
                  <a:gd name="T3" fmla="*/ 136 h 181"/>
                  <a:gd name="T4" fmla="*/ 182 w 363"/>
                  <a:gd name="T5" fmla="*/ 181 h 181"/>
                  <a:gd name="T6" fmla="*/ 0 w 363"/>
                  <a:gd name="T7" fmla="*/ 136 h 181"/>
                  <a:gd name="T8" fmla="*/ 0 w 363"/>
                  <a:gd name="T9" fmla="*/ 0 h 181"/>
                  <a:gd name="T10" fmla="*/ 363 w 363"/>
                  <a:gd name="T11" fmla="*/ 0 h 18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63" h="181">
                    <a:moveTo>
                      <a:pt x="363" y="0"/>
                    </a:moveTo>
                    <a:lnTo>
                      <a:pt x="363" y="136"/>
                    </a:lnTo>
                    <a:lnTo>
                      <a:pt x="182" y="181"/>
                    </a:lnTo>
                    <a:lnTo>
                      <a:pt x="0" y="136"/>
                    </a:lnTo>
                    <a:lnTo>
                      <a:pt x="0" y="0"/>
                    </a:lnTo>
                    <a:lnTo>
                      <a:pt x="363" y="0"/>
                    </a:lnTo>
                    <a:close/>
                  </a:path>
                </a:pathLst>
              </a:cu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93" name="Freeform 92"/>
              <p:cNvSpPr>
                <a:spLocks/>
              </p:cNvSpPr>
              <p:nvPr/>
            </p:nvSpPr>
            <p:spPr bwMode="auto">
              <a:xfrm>
                <a:off x="1759" y="1485"/>
                <a:ext cx="363" cy="90"/>
              </a:xfrm>
              <a:custGeom>
                <a:avLst/>
                <a:gdLst>
                  <a:gd name="T0" fmla="*/ 0 w 363"/>
                  <a:gd name="T1" fmla="*/ 0 h 90"/>
                  <a:gd name="T2" fmla="*/ 182 w 363"/>
                  <a:gd name="T3" fmla="*/ 45 h 90"/>
                  <a:gd name="T4" fmla="*/ 363 w 363"/>
                  <a:gd name="T5" fmla="*/ 0 h 90"/>
                  <a:gd name="T6" fmla="*/ 363 w 363"/>
                  <a:gd name="T7" fmla="*/ 90 h 90"/>
                  <a:gd name="T8" fmla="*/ 0 w 363"/>
                  <a:gd name="T9" fmla="*/ 90 h 90"/>
                  <a:gd name="T10" fmla="*/ 0 w 363"/>
                  <a:gd name="T11" fmla="*/ 0 h 9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63" h="90">
                    <a:moveTo>
                      <a:pt x="0" y="0"/>
                    </a:moveTo>
                    <a:lnTo>
                      <a:pt x="182" y="45"/>
                    </a:lnTo>
                    <a:lnTo>
                      <a:pt x="363" y="0"/>
                    </a:lnTo>
                    <a:lnTo>
                      <a:pt x="363" y="90"/>
                    </a:lnTo>
                    <a:lnTo>
                      <a:pt x="0" y="9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077" name="AutoShape 97"/>
            <p:cNvSpPr>
              <a:spLocks noChangeArrowheads="1"/>
            </p:cNvSpPr>
            <p:nvPr/>
          </p:nvSpPr>
          <p:spPr bwMode="auto">
            <a:xfrm>
              <a:off x="608013" y="1905000"/>
              <a:ext cx="177800" cy="177800"/>
            </a:xfrm>
            <a:prstGeom prst="smileyFace">
              <a:avLst>
                <a:gd name="adj" fmla="val 4653"/>
              </a:avLst>
            </a:prstGeom>
            <a:solidFill>
              <a:schemeClr val="bg1">
                <a:alpha val="7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8" name="AutoShape 98"/>
            <p:cNvSpPr>
              <a:spLocks noChangeArrowheads="1"/>
            </p:cNvSpPr>
            <p:nvPr/>
          </p:nvSpPr>
          <p:spPr bwMode="auto">
            <a:xfrm>
              <a:off x="949325" y="1870075"/>
              <a:ext cx="215900" cy="215900"/>
            </a:xfrm>
            <a:prstGeom prst="sun">
              <a:avLst>
                <a:gd name="adj" fmla="val 25000"/>
              </a:avLst>
            </a:prstGeom>
            <a:solidFill>
              <a:schemeClr val="bg1">
                <a:alpha val="7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9" name="AutoShape 100"/>
            <p:cNvSpPr>
              <a:spLocks noChangeArrowheads="1"/>
            </p:cNvSpPr>
            <p:nvPr/>
          </p:nvSpPr>
          <p:spPr bwMode="auto">
            <a:xfrm>
              <a:off x="595313" y="1182688"/>
              <a:ext cx="215900" cy="144462"/>
            </a:xfrm>
            <a:prstGeom prst="wedgeEllipseCallout">
              <a:avLst>
                <a:gd name="adj1" fmla="val -43750"/>
                <a:gd name="adj2" fmla="val 70000"/>
              </a:avLst>
            </a:prstGeom>
            <a:solidFill>
              <a:schemeClr val="bg1">
                <a:alpha val="7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ja-JP" altLang="ja-JP" sz="800"/>
            </a:p>
          </p:txBody>
        </p:sp>
        <p:sp>
          <p:nvSpPr>
            <p:cNvPr id="11365" name="AutoShape 101"/>
            <p:cNvSpPr>
              <a:spLocks noChangeArrowheads="1"/>
            </p:cNvSpPr>
            <p:nvPr/>
          </p:nvSpPr>
          <p:spPr bwMode="auto">
            <a:xfrm>
              <a:off x="1333500" y="1168400"/>
              <a:ext cx="187325" cy="177800"/>
            </a:xfrm>
            <a:prstGeom prst="star5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081" name="AutoShape 102"/>
            <p:cNvSpPr>
              <a:spLocks noChangeArrowheads="1"/>
            </p:cNvSpPr>
            <p:nvPr/>
          </p:nvSpPr>
          <p:spPr bwMode="auto">
            <a:xfrm>
              <a:off x="1704975" y="1905000"/>
              <a:ext cx="155575" cy="155575"/>
            </a:xfrm>
            <a:custGeom>
              <a:avLst/>
              <a:gdLst>
                <a:gd name="T0" fmla="*/ 1020723 w 21600"/>
                <a:gd name="T1" fmla="*/ 241120 h 21600"/>
                <a:gd name="T2" fmla="*/ 120563 w 21600"/>
                <a:gd name="T3" fmla="*/ 560272 h 21600"/>
                <a:gd name="T4" fmla="*/ 822502 w 21600"/>
                <a:gd name="T5" fmla="*/ 378494 h 21600"/>
                <a:gd name="T6" fmla="*/ 314319 w 21600"/>
                <a:gd name="T7" fmla="*/ 1215991 h 21600"/>
                <a:gd name="T8" fmla="*/ 161755 w 21600"/>
                <a:gd name="T9" fmla="*/ 880396 h 21600"/>
                <a:gd name="T10" fmla="*/ 497393 w 21600"/>
                <a:gd name="T11" fmla="*/ 727882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8640" y="16559"/>
                  </a:moveTo>
                  <a:cubicBezTo>
                    <a:pt x="9330" y="16818"/>
                    <a:pt x="10062" y="16951"/>
                    <a:pt x="10800" y="16951"/>
                  </a:cubicBezTo>
                  <a:cubicBezTo>
                    <a:pt x="14197" y="16951"/>
                    <a:pt x="16951" y="14197"/>
                    <a:pt x="16951" y="10800"/>
                  </a:cubicBezTo>
                  <a:cubicBezTo>
                    <a:pt x="16951" y="7402"/>
                    <a:pt x="14197" y="4649"/>
                    <a:pt x="10800" y="4649"/>
                  </a:cubicBezTo>
                  <a:cubicBezTo>
                    <a:pt x="7402" y="4649"/>
                    <a:pt x="4649" y="7402"/>
                    <a:pt x="4649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9504" y="21600"/>
                    <a:pt x="8220" y="21367"/>
                    <a:pt x="7007" y="20912"/>
                  </a:cubicBezTo>
                  <a:lnTo>
                    <a:pt x="6059" y="23440"/>
                  </a:lnTo>
                  <a:lnTo>
                    <a:pt x="3118" y="16971"/>
                  </a:lnTo>
                  <a:lnTo>
                    <a:pt x="9588" y="14031"/>
                  </a:lnTo>
                  <a:lnTo>
                    <a:pt x="8640" y="16559"/>
                  </a:lnTo>
                  <a:close/>
                </a:path>
              </a:pathLst>
            </a:custGeom>
            <a:solidFill>
              <a:schemeClr val="bg1">
                <a:alpha val="7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67" name="AutoShape 103"/>
            <p:cNvSpPr>
              <a:spLocks noChangeArrowheads="1"/>
            </p:cNvSpPr>
            <p:nvPr/>
          </p:nvSpPr>
          <p:spPr bwMode="auto">
            <a:xfrm>
              <a:off x="950913" y="1546225"/>
              <a:ext cx="225425" cy="168275"/>
            </a:xfrm>
            <a:prstGeom prst="can">
              <a:avLst>
                <a:gd name="adj" fmla="val 48528"/>
              </a:avLst>
            </a:prstGeom>
            <a:gradFill rotWithShape="1">
              <a:gsLst>
                <a:gs pos="0">
                  <a:schemeClr val="bg1">
                    <a:alpha val="70000"/>
                  </a:schemeClr>
                </a:gs>
                <a:gs pos="100000">
                  <a:schemeClr val="bg1">
                    <a:gamma/>
                    <a:tint val="19216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083" name="AutoShape 106"/>
            <p:cNvSpPr>
              <a:spLocks noChangeArrowheads="1"/>
            </p:cNvSpPr>
            <p:nvPr/>
          </p:nvSpPr>
          <p:spPr bwMode="auto">
            <a:xfrm>
              <a:off x="1687513" y="1533525"/>
              <a:ext cx="177800" cy="177800"/>
            </a:xfrm>
            <a:prstGeom prst="bevel">
              <a:avLst>
                <a:gd name="adj" fmla="val 12500"/>
              </a:avLst>
            </a:prstGeom>
            <a:solidFill>
              <a:schemeClr val="bg1">
                <a:alpha val="5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4" name="AutoShape 107"/>
            <p:cNvSpPr>
              <a:spLocks noChangeArrowheads="1"/>
            </p:cNvSpPr>
            <p:nvPr/>
          </p:nvSpPr>
          <p:spPr bwMode="auto">
            <a:xfrm>
              <a:off x="1352550" y="1897063"/>
              <a:ext cx="152400" cy="179387"/>
            </a:xfrm>
            <a:prstGeom prst="flowChartMultidocument">
              <a:avLst/>
            </a:prstGeom>
            <a:solidFill>
              <a:schemeClr val="bg1">
                <a:alpha val="7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5" name="AutoShape 108"/>
            <p:cNvSpPr>
              <a:spLocks noChangeArrowheads="1"/>
            </p:cNvSpPr>
            <p:nvPr/>
          </p:nvSpPr>
          <p:spPr bwMode="auto">
            <a:xfrm>
              <a:off x="635000" y="819150"/>
              <a:ext cx="146050" cy="184150"/>
            </a:xfrm>
            <a:prstGeom prst="foldedCorner">
              <a:avLst>
                <a:gd name="adj" fmla="val 12500"/>
              </a:avLst>
            </a:prstGeom>
            <a:solidFill>
              <a:schemeClr val="bg1">
                <a:alpha val="7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6" name="AutoShape 109"/>
            <p:cNvSpPr>
              <a:spLocks noChangeArrowheads="1"/>
            </p:cNvSpPr>
            <p:nvPr/>
          </p:nvSpPr>
          <p:spPr bwMode="auto">
            <a:xfrm>
              <a:off x="609600" y="1536700"/>
              <a:ext cx="190500" cy="190500"/>
            </a:xfrm>
            <a:custGeom>
              <a:avLst/>
              <a:gdLst>
                <a:gd name="T0" fmla="*/ 840052 w 21600"/>
                <a:gd name="T1" fmla="*/ 0 h 21600"/>
                <a:gd name="T2" fmla="*/ 246027 w 21600"/>
                <a:gd name="T3" fmla="*/ 246027 h 21600"/>
                <a:gd name="T4" fmla="*/ 0 w 21600"/>
                <a:gd name="T5" fmla="*/ 840052 h 21600"/>
                <a:gd name="T6" fmla="*/ 246027 w 21600"/>
                <a:gd name="T7" fmla="*/ 1434077 h 21600"/>
                <a:gd name="T8" fmla="*/ 840052 w 21600"/>
                <a:gd name="T9" fmla="*/ 1680104 h 21600"/>
                <a:gd name="T10" fmla="*/ 1434077 w 21600"/>
                <a:gd name="T11" fmla="*/ 1434077 h 21600"/>
                <a:gd name="T12" fmla="*/ 1680104 w 21600"/>
                <a:gd name="T13" fmla="*/ 840052 h 21600"/>
                <a:gd name="T14" fmla="*/ 1434077 w 21600"/>
                <a:gd name="T15" fmla="*/ 24602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401" y="15493"/>
                  </a:moveTo>
                  <a:cubicBezTo>
                    <a:pt x="18376" y="14122"/>
                    <a:pt x="18900" y="12482"/>
                    <a:pt x="18900" y="10800"/>
                  </a:cubicBezTo>
                  <a:cubicBezTo>
                    <a:pt x="18900" y="6326"/>
                    <a:pt x="15273" y="2700"/>
                    <a:pt x="10800" y="2700"/>
                  </a:cubicBezTo>
                  <a:cubicBezTo>
                    <a:pt x="9117" y="2699"/>
                    <a:pt x="7477" y="3223"/>
                    <a:pt x="6106" y="4198"/>
                  </a:cubicBezTo>
                  <a:lnTo>
                    <a:pt x="17401" y="15493"/>
                  </a:lnTo>
                  <a:close/>
                  <a:moveTo>
                    <a:pt x="4198" y="6106"/>
                  </a:moveTo>
                  <a:cubicBezTo>
                    <a:pt x="3223" y="7477"/>
                    <a:pt x="2700" y="9117"/>
                    <a:pt x="2700" y="10799"/>
                  </a:cubicBezTo>
                  <a:cubicBezTo>
                    <a:pt x="2700" y="15273"/>
                    <a:pt x="6326" y="18900"/>
                    <a:pt x="10800" y="18900"/>
                  </a:cubicBezTo>
                  <a:cubicBezTo>
                    <a:pt x="12482" y="18900"/>
                    <a:pt x="14122" y="18376"/>
                    <a:pt x="15493" y="17401"/>
                  </a:cubicBezTo>
                  <a:lnTo>
                    <a:pt x="4198" y="6106"/>
                  </a:lnTo>
                  <a:close/>
                </a:path>
              </a:pathLst>
            </a:custGeom>
            <a:solidFill>
              <a:schemeClr val="bg1">
                <a:alpha val="7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7" name="AutoShape 110"/>
            <p:cNvSpPr>
              <a:spLocks noChangeArrowheads="1"/>
            </p:cNvSpPr>
            <p:nvPr/>
          </p:nvSpPr>
          <p:spPr bwMode="auto">
            <a:xfrm>
              <a:off x="1347788" y="1533525"/>
              <a:ext cx="163512" cy="196850"/>
            </a:xfrm>
            <a:custGeom>
              <a:avLst/>
              <a:gdLst>
                <a:gd name="T0" fmla="*/ 759574 w 21600"/>
                <a:gd name="T1" fmla="*/ 0 h 21600"/>
                <a:gd name="T2" fmla="*/ 0 w 21600"/>
                <a:gd name="T3" fmla="*/ 896989 h 21600"/>
                <a:gd name="T4" fmla="*/ 759574 w 21600"/>
                <a:gd name="T5" fmla="*/ 1793978 h 21600"/>
                <a:gd name="T6" fmla="*/ 1237786 w 21600"/>
                <a:gd name="T7" fmla="*/ 896989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3494 h 21600"/>
                <a:gd name="T14" fmla="*/ 15955 w 21600"/>
                <a:gd name="T15" fmla="*/ 1810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3255" y="0"/>
                  </a:moveTo>
                  <a:lnTo>
                    <a:pt x="13255" y="3494"/>
                  </a:lnTo>
                  <a:lnTo>
                    <a:pt x="3375" y="3494"/>
                  </a:lnTo>
                  <a:lnTo>
                    <a:pt x="3375" y="18106"/>
                  </a:lnTo>
                  <a:lnTo>
                    <a:pt x="13255" y="18106"/>
                  </a:lnTo>
                  <a:lnTo>
                    <a:pt x="13255" y="21600"/>
                  </a:lnTo>
                  <a:lnTo>
                    <a:pt x="21600" y="10800"/>
                  </a:lnTo>
                  <a:lnTo>
                    <a:pt x="13255" y="0"/>
                  </a:lnTo>
                  <a:close/>
                </a:path>
                <a:path w="21600" h="21600">
                  <a:moveTo>
                    <a:pt x="1350" y="3494"/>
                  </a:moveTo>
                  <a:lnTo>
                    <a:pt x="1350" y="18106"/>
                  </a:lnTo>
                  <a:lnTo>
                    <a:pt x="2700" y="18106"/>
                  </a:lnTo>
                  <a:lnTo>
                    <a:pt x="2700" y="3494"/>
                  </a:lnTo>
                  <a:lnTo>
                    <a:pt x="1350" y="3494"/>
                  </a:lnTo>
                  <a:close/>
                </a:path>
                <a:path w="21600" h="21600">
                  <a:moveTo>
                    <a:pt x="0" y="3494"/>
                  </a:moveTo>
                  <a:lnTo>
                    <a:pt x="0" y="18106"/>
                  </a:lnTo>
                  <a:lnTo>
                    <a:pt x="675" y="18106"/>
                  </a:lnTo>
                  <a:lnTo>
                    <a:pt x="675" y="3494"/>
                  </a:lnTo>
                  <a:lnTo>
                    <a:pt x="0" y="3494"/>
                  </a:lnTo>
                  <a:close/>
                </a:path>
              </a:pathLst>
            </a:custGeom>
            <a:solidFill>
              <a:schemeClr val="bg1">
                <a:alpha val="7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8" name="AutoShape 111"/>
            <p:cNvSpPr>
              <a:spLocks noChangeArrowheads="1"/>
            </p:cNvSpPr>
            <p:nvPr/>
          </p:nvSpPr>
          <p:spPr bwMode="auto">
            <a:xfrm>
              <a:off x="1692275" y="1187450"/>
              <a:ext cx="174625" cy="171450"/>
            </a:xfrm>
            <a:prstGeom prst="lightningBolt">
              <a:avLst/>
            </a:prstGeom>
            <a:solidFill>
              <a:schemeClr val="bg1">
                <a:alpha val="7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89" name="Group 114"/>
            <p:cNvGrpSpPr>
              <a:grpSpLocks/>
            </p:cNvGrpSpPr>
            <p:nvPr/>
          </p:nvGrpSpPr>
          <p:grpSpPr bwMode="auto">
            <a:xfrm>
              <a:off x="957263" y="1193800"/>
              <a:ext cx="196850" cy="149225"/>
              <a:chOff x="594" y="745"/>
              <a:chExt cx="142" cy="109"/>
            </a:xfrm>
          </p:grpSpPr>
          <p:sp>
            <p:nvSpPr>
              <p:cNvPr id="2090" name="AutoShape 112"/>
              <p:cNvSpPr>
                <a:spLocks noChangeArrowheads="1"/>
              </p:cNvSpPr>
              <p:nvPr/>
            </p:nvSpPr>
            <p:spPr bwMode="auto">
              <a:xfrm>
                <a:off x="594" y="787"/>
                <a:ext cx="142" cy="67"/>
              </a:xfrm>
              <a:prstGeom prst="cube">
                <a:avLst>
                  <a:gd name="adj" fmla="val 61194"/>
                </a:avLst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1" name="AutoShape 113"/>
              <p:cNvSpPr>
                <a:spLocks noChangeArrowheads="1"/>
              </p:cNvSpPr>
              <p:nvPr/>
            </p:nvSpPr>
            <p:spPr bwMode="auto">
              <a:xfrm>
                <a:off x="594" y="745"/>
                <a:ext cx="142" cy="67"/>
              </a:xfrm>
              <a:prstGeom prst="cube">
                <a:avLst>
                  <a:gd name="adj" fmla="val 61194"/>
                </a:avLst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" name="グループ化 71"/>
          <p:cNvGrpSpPr/>
          <p:nvPr/>
        </p:nvGrpSpPr>
        <p:grpSpPr>
          <a:xfrm>
            <a:off x="2145747" y="741169"/>
            <a:ext cx="1800225" cy="2665412"/>
            <a:chOff x="2394268" y="331788"/>
            <a:chExt cx="1800225" cy="2665412"/>
          </a:xfrm>
        </p:grpSpPr>
        <p:sp>
          <p:nvSpPr>
            <p:cNvPr id="67" name="AutoShape 21"/>
            <p:cNvSpPr>
              <a:spLocks noChangeArrowheads="1"/>
            </p:cNvSpPr>
            <p:nvPr/>
          </p:nvSpPr>
          <p:spPr bwMode="auto">
            <a:xfrm>
              <a:off x="2394268" y="331788"/>
              <a:ext cx="1800225" cy="2665412"/>
            </a:xfrm>
            <a:prstGeom prst="roundRect">
              <a:avLst>
                <a:gd name="adj" fmla="val 7347"/>
              </a:avLst>
            </a:prstGeom>
            <a:gradFill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2700000" scaled="1"/>
            </a:gra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" name="Rectangle 22"/>
            <p:cNvSpPr>
              <a:spLocks noChangeArrowheads="1"/>
            </p:cNvSpPr>
            <p:nvPr/>
          </p:nvSpPr>
          <p:spPr bwMode="auto">
            <a:xfrm>
              <a:off x="2538730" y="476250"/>
              <a:ext cx="1512888" cy="23764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" name="Rectangle 50"/>
            <p:cNvSpPr>
              <a:spLocks noChangeArrowheads="1"/>
            </p:cNvSpPr>
            <p:nvPr/>
          </p:nvSpPr>
          <p:spPr bwMode="auto">
            <a:xfrm>
              <a:off x="2538730" y="476250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0" name="Group 68"/>
            <p:cNvGrpSpPr>
              <a:grpSpLocks/>
            </p:cNvGrpSpPr>
            <p:nvPr/>
          </p:nvGrpSpPr>
          <p:grpSpPr bwMode="auto">
            <a:xfrm>
              <a:off x="3562668" y="512763"/>
              <a:ext cx="431800" cy="74612"/>
              <a:chOff x="1986" y="346"/>
              <a:chExt cx="1043" cy="182"/>
            </a:xfrm>
          </p:grpSpPr>
          <p:sp>
            <p:nvSpPr>
              <p:cNvPr id="91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3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4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5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6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99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2602230" y="515938"/>
              <a:ext cx="236538" cy="7143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sp>
          <p:nvSpPr>
            <p:cNvPr id="3" name="正方形/長方形 2"/>
            <p:cNvSpPr/>
            <p:nvPr/>
          </p:nvSpPr>
          <p:spPr bwMode="auto">
            <a:xfrm>
              <a:off x="2538730" y="620713"/>
              <a:ext cx="1511300" cy="2232025"/>
            </a:xfrm>
            <a:prstGeom prst="rect">
              <a:avLst/>
            </a:prstGeom>
            <a:solidFill>
              <a:schemeClr val="accent3">
                <a:lumMod val="85000"/>
              </a:schemeClr>
            </a:solidFill>
            <a:ln>
              <a:solidFill>
                <a:schemeClr val="accent3">
                  <a:lumMod val="85000"/>
                </a:schemeClr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4" name="正方形/長方形 3"/>
            <p:cNvSpPr/>
            <p:nvPr/>
          </p:nvSpPr>
          <p:spPr bwMode="auto">
            <a:xfrm>
              <a:off x="3080792" y="620713"/>
              <a:ext cx="213588" cy="22320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5" name="正方形/長方形 4"/>
            <p:cNvSpPr/>
            <p:nvPr/>
          </p:nvSpPr>
          <p:spPr bwMode="auto">
            <a:xfrm>
              <a:off x="2538730" y="1484313"/>
              <a:ext cx="1511300" cy="1381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33" name="正方形/長方形 132"/>
            <p:cNvSpPr/>
            <p:nvPr/>
          </p:nvSpPr>
          <p:spPr bwMode="auto">
            <a:xfrm>
              <a:off x="2538730" y="855663"/>
              <a:ext cx="1511300" cy="1381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6" name="正方形/長方形 5"/>
            <p:cNvSpPr/>
            <p:nvPr/>
          </p:nvSpPr>
          <p:spPr bwMode="auto">
            <a:xfrm>
              <a:off x="3310330" y="165202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35" name="正方形/長方形 134"/>
            <p:cNvSpPr/>
            <p:nvPr/>
          </p:nvSpPr>
          <p:spPr bwMode="auto">
            <a:xfrm>
              <a:off x="3310330" y="193015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36" name="正方形/長方形 135"/>
            <p:cNvSpPr/>
            <p:nvPr/>
          </p:nvSpPr>
          <p:spPr bwMode="auto">
            <a:xfrm>
              <a:off x="3588460" y="165202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37" name="正方形/長方形 136"/>
            <p:cNvSpPr/>
            <p:nvPr/>
          </p:nvSpPr>
          <p:spPr bwMode="auto">
            <a:xfrm>
              <a:off x="3588460" y="193015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7" name="正方形/長方形 6"/>
            <p:cNvSpPr/>
            <p:nvPr/>
          </p:nvSpPr>
          <p:spPr bwMode="auto">
            <a:xfrm>
              <a:off x="2538730" y="2204864"/>
              <a:ext cx="1511300" cy="731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39" name="正方形/長方形 138"/>
            <p:cNvSpPr/>
            <p:nvPr/>
          </p:nvSpPr>
          <p:spPr bwMode="auto">
            <a:xfrm>
              <a:off x="3873056" y="900247"/>
              <a:ext cx="46064" cy="1952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0" name="正方形/長方形 139"/>
            <p:cNvSpPr/>
            <p:nvPr/>
          </p:nvSpPr>
          <p:spPr bwMode="auto">
            <a:xfrm>
              <a:off x="3310330" y="101194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1" name="正方形/長方形 140"/>
            <p:cNvSpPr/>
            <p:nvPr/>
          </p:nvSpPr>
          <p:spPr bwMode="auto">
            <a:xfrm>
              <a:off x="3588460" y="101194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2" name="正方形/長方形 141"/>
            <p:cNvSpPr/>
            <p:nvPr/>
          </p:nvSpPr>
          <p:spPr bwMode="auto">
            <a:xfrm>
              <a:off x="3310330" y="1297161"/>
              <a:ext cx="530468" cy="176673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8" name="円/楕円 7"/>
            <p:cNvSpPr/>
            <p:nvPr/>
          </p:nvSpPr>
          <p:spPr bwMode="auto">
            <a:xfrm>
              <a:off x="2838768" y="1014413"/>
              <a:ext cx="225249" cy="225249"/>
            </a:xfrm>
            <a:prstGeom prst="ellipse">
              <a:avLst/>
            </a:prstGeom>
            <a:solidFill>
              <a:srgbClr val="996600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9" name="正方形/長方形 8"/>
            <p:cNvSpPr/>
            <p:nvPr/>
          </p:nvSpPr>
          <p:spPr bwMode="auto">
            <a:xfrm>
              <a:off x="2602230" y="1014413"/>
              <a:ext cx="118269" cy="118269"/>
            </a:xfrm>
            <a:prstGeom prst="rect">
              <a:avLst/>
            </a:prstGeom>
            <a:solidFill>
              <a:srgbClr val="9933FF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5" name="正方形/長方形 144"/>
            <p:cNvSpPr/>
            <p:nvPr/>
          </p:nvSpPr>
          <p:spPr bwMode="auto">
            <a:xfrm>
              <a:off x="2602230" y="1167256"/>
              <a:ext cx="118269" cy="118269"/>
            </a:xfrm>
            <a:prstGeom prst="rect">
              <a:avLst/>
            </a:prstGeom>
            <a:solidFill>
              <a:srgbClr val="9933FF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6" name="正方形/長方形 145"/>
            <p:cNvSpPr/>
            <p:nvPr/>
          </p:nvSpPr>
          <p:spPr bwMode="auto">
            <a:xfrm>
              <a:off x="2807410" y="165202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7" name="正方形/長方形 146"/>
            <p:cNvSpPr/>
            <p:nvPr/>
          </p:nvSpPr>
          <p:spPr bwMode="auto">
            <a:xfrm>
              <a:off x="2807410" y="193015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8" name="正方形/長方形 147"/>
            <p:cNvSpPr/>
            <p:nvPr/>
          </p:nvSpPr>
          <p:spPr bwMode="auto">
            <a:xfrm>
              <a:off x="3310330" y="230353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9" name="正方形/長方形 148"/>
            <p:cNvSpPr/>
            <p:nvPr/>
          </p:nvSpPr>
          <p:spPr bwMode="auto">
            <a:xfrm>
              <a:off x="3310330" y="258166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50" name="正方形/長方形 149"/>
            <p:cNvSpPr/>
            <p:nvPr/>
          </p:nvSpPr>
          <p:spPr bwMode="auto">
            <a:xfrm>
              <a:off x="2807410" y="230353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51" name="正方形/長方形 150"/>
            <p:cNvSpPr/>
            <p:nvPr/>
          </p:nvSpPr>
          <p:spPr bwMode="auto">
            <a:xfrm>
              <a:off x="2807410" y="258166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0" name="正方形/長方形 9"/>
            <p:cNvSpPr/>
            <p:nvPr/>
          </p:nvSpPr>
          <p:spPr bwMode="auto">
            <a:xfrm>
              <a:off x="2576736" y="1652027"/>
              <a:ext cx="216024" cy="53046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2540794" y="620713"/>
              <a:ext cx="539998" cy="255272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3588460" y="2303537"/>
              <a:ext cx="255727" cy="53046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55" name="正方形/長方形 154"/>
            <p:cNvSpPr/>
            <p:nvPr/>
          </p:nvSpPr>
          <p:spPr bwMode="auto">
            <a:xfrm>
              <a:off x="3938981" y="2303537"/>
              <a:ext cx="112638" cy="53046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3" name="ドーナツ 12"/>
            <p:cNvSpPr/>
            <p:nvPr/>
          </p:nvSpPr>
          <p:spPr bwMode="auto">
            <a:xfrm>
              <a:off x="2602230" y="2535153"/>
              <a:ext cx="262538" cy="262538"/>
            </a:xfrm>
            <a:prstGeom prst="donut">
              <a:avLst>
                <a:gd name="adj" fmla="val 8574"/>
              </a:avLst>
            </a:prstGeom>
            <a:solidFill>
              <a:srgbClr val="FF0000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" name="二等辺三角形 13"/>
            <p:cNvSpPr/>
            <p:nvPr/>
          </p:nvSpPr>
          <p:spPr bwMode="auto">
            <a:xfrm>
              <a:off x="2661364" y="2535153"/>
              <a:ext cx="146606" cy="215667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88" name="Rectangle 51"/>
            <p:cNvSpPr>
              <a:spLocks noChangeArrowheads="1"/>
            </p:cNvSpPr>
            <p:nvPr/>
          </p:nvSpPr>
          <p:spPr bwMode="auto">
            <a:xfrm>
              <a:off x="2538730" y="476250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3310330" y="692696"/>
              <a:ext cx="252338" cy="143917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59" name="正方形/長方形 158"/>
            <p:cNvSpPr/>
            <p:nvPr/>
          </p:nvSpPr>
          <p:spPr bwMode="auto">
            <a:xfrm>
              <a:off x="3604970" y="692696"/>
              <a:ext cx="252338" cy="143917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60" name="正方形/長方形 159"/>
            <p:cNvSpPr/>
            <p:nvPr/>
          </p:nvSpPr>
          <p:spPr bwMode="auto">
            <a:xfrm>
              <a:off x="2807410" y="1281187"/>
              <a:ext cx="252338" cy="171693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74" name="グループ化 73"/>
          <p:cNvGrpSpPr/>
          <p:nvPr/>
        </p:nvGrpSpPr>
        <p:grpSpPr>
          <a:xfrm>
            <a:off x="4041498" y="741169"/>
            <a:ext cx="1800225" cy="2665412"/>
            <a:chOff x="4466908" y="331788"/>
            <a:chExt cx="1800225" cy="2665412"/>
          </a:xfrm>
        </p:grpSpPr>
        <p:sp>
          <p:nvSpPr>
            <p:cNvPr id="108" name="AutoShape 21"/>
            <p:cNvSpPr>
              <a:spLocks noChangeArrowheads="1"/>
            </p:cNvSpPr>
            <p:nvPr/>
          </p:nvSpPr>
          <p:spPr bwMode="auto">
            <a:xfrm>
              <a:off x="4466908" y="331788"/>
              <a:ext cx="1800225" cy="2665412"/>
            </a:xfrm>
            <a:prstGeom prst="roundRect">
              <a:avLst>
                <a:gd name="adj" fmla="val 7347"/>
              </a:avLst>
            </a:prstGeom>
            <a:gradFill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2700000" scaled="1"/>
            </a:gra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" name="Rectangle 22"/>
            <p:cNvSpPr>
              <a:spLocks noChangeArrowheads="1"/>
            </p:cNvSpPr>
            <p:nvPr/>
          </p:nvSpPr>
          <p:spPr bwMode="auto">
            <a:xfrm>
              <a:off x="4611370" y="476250"/>
              <a:ext cx="1512888" cy="237648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8" name="Rectangle 50"/>
            <p:cNvSpPr>
              <a:spLocks noChangeArrowheads="1"/>
            </p:cNvSpPr>
            <p:nvPr/>
          </p:nvSpPr>
          <p:spPr bwMode="auto">
            <a:xfrm>
              <a:off x="4611370" y="476250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" name="Rectangle 51"/>
            <p:cNvSpPr>
              <a:spLocks noChangeArrowheads="1"/>
            </p:cNvSpPr>
            <p:nvPr/>
          </p:nvSpPr>
          <p:spPr bwMode="auto">
            <a:xfrm>
              <a:off x="4611370" y="476250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1" name="Group 68"/>
            <p:cNvGrpSpPr>
              <a:grpSpLocks/>
            </p:cNvGrpSpPr>
            <p:nvPr/>
          </p:nvGrpSpPr>
          <p:grpSpPr bwMode="auto">
            <a:xfrm>
              <a:off x="5635308" y="512763"/>
              <a:ext cx="431800" cy="74612"/>
              <a:chOff x="1986" y="346"/>
              <a:chExt cx="1043" cy="182"/>
            </a:xfrm>
          </p:grpSpPr>
          <p:sp>
            <p:nvSpPr>
              <p:cNvPr id="132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8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56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4674870" y="515938"/>
              <a:ext cx="236538" cy="7143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grpSp>
          <p:nvGrpSpPr>
            <p:cNvPr id="17" name="グループ化 16"/>
            <p:cNvGrpSpPr/>
            <p:nvPr/>
          </p:nvGrpSpPr>
          <p:grpSpPr>
            <a:xfrm>
              <a:off x="4736976" y="766620"/>
              <a:ext cx="1243268" cy="1942300"/>
              <a:chOff x="4674870" y="692696"/>
              <a:chExt cx="1345249" cy="2101623"/>
            </a:xfrm>
          </p:grpSpPr>
          <p:sp>
            <p:nvSpPr>
              <p:cNvPr id="2" name="スマイル 1"/>
              <p:cNvSpPr/>
              <p:nvPr/>
            </p:nvSpPr>
            <p:spPr bwMode="auto">
              <a:xfrm>
                <a:off x="4674870" y="748349"/>
                <a:ext cx="278130" cy="278130"/>
              </a:xfrm>
              <a:prstGeom prst="smileyFace">
                <a:avLst>
                  <a:gd name="adj" fmla="val -4653"/>
                </a:avLst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87" name="スマイル 186"/>
              <p:cNvSpPr/>
              <p:nvPr/>
            </p:nvSpPr>
            <p:spPr bwMode="auto">
              <a:xfrm>
                <a:off x="5741989" y="1146460"/>
                <a:ext cx="278130" cy="278130"/>
              </a:xfrm>
              <a:prstGeom prst="smileyFace">
                <a:avLst>
                  <a:gd name="adj" fmla="val 4653"/>
                </a:avLst>
              </a:prstGeom>
              <a:solidFill>
                <a:srgbClr val="00B0F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6" name="角丸四角形吹き出し 15"/>
              <p:cNvSpPr/>
              <p:nvPr/>
            </p:nvSpPr>
            <p:spPr bwMode="auto">
              <a:xfrm flipH="1">
                <a:off x="4703822" y="1130846"/>
                <a:ext cx="894744" cy="359817"/>
              </a:xfrm>
              <a:prstGeom prst="wedgeRoundRectCallout">
                <a:avLst>
                  <a:gd name="adj1" fmla="val -62029"/>
                  <a:gd name="adj2" fmla="val 19086"/>
                  <a:gd name="adj3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88" name="角丸四角形吹き出し 187"/>
              <p:cNvSpPr/>
              <p:nvPr/>
            </p:nvSpPr>
            <p:spPr bwMode="auto">
              <a:xfrm>
                <a:off x="5134594" y="692696"/>
                <a:ext cx="885525" cy="325527"/>
              </a:xfrm>
              <a:prstGeom prst="wedgeRoundRectCallout">
                <a:avLst>
                  <a:gd name="adj1" fmla="val -66762"/>
                  <a:gd name="adj2" fmla="val -811"/>
                  <a:gd name="adj3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89" name="スマイル 188"/>
              <p:cNvSpPr/>
              <p:nvPr/>
            </p:nvSpPr>
            <p:spPr bwMode="auto">
              <a:xfrm>
                <a:off x="4674870" y="1643699"/>
                <a:ext cx="278130" cy="278130"/>
              </a:xfrm>
              <a:prstGeom prst="smileyFace">
                <a:avLst>
                  <a:gd name="adj" fmla="val -4653"/>
                </a:avLst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90" name="スマイル 189"/>
              <p:cNvSpPr/>
              <p:nvPr/>
            </p:nvSpPr>
            <p:spPr bwMode="auto">
              <a:xfrm>
                <a:off x="5741989" y="2041810"/>
                <a:ext cx="278130" cy="278130"/>
              </a:xfrm>
              <a:prstGeom prst="smileyFace">
                <a:avLst>
                  <a:gd name="adj" fmla="val 4653"/>
                </a:avLst>
              </a:prstGeom>
              <a:solidFill>
                <a:srgbClr val="00B0F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91" name="角丸四角形吹き出し 190"/>
              <p:cNvSpPr/>
              <p:nvPr/>
            </p:nvSpPr>
            <p:spPr bwMode="auto">
              <a:xfrm flipH="1">
                <a:off x="4703822" y="2026196"/>
                <a:ext cx="894744" cy="359817"/>
              </a:xfrm>
              <a:prstGeom prst="wedgeRoundRectCallout">
                <a:avLst>
                  <a:gd name="adj1" fmla="val -62029"/>
                  <a:gd name="adj2" fmla="val 19086"/>
                  <a:gd name="adj3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92" name="角丸四角形吹き出し 191"/>
              <p:cNvSpPr/>
              <p:nvPr/>
            </p:nvSpPr>
            <p:spPr bwMode="auto">
              <a:xfrm>
                <a:off x="5134594" y="1588046"/>
                <a:ext cx="885525" cy="325527"/>
              </a:xfrm>
              <a:prstGeom prst="wedgeRoundRectCallout">
                <a:avLst>
                  <a:gd name="adj1" fmla="val -66762"/>
                  <a:gd name="adj2" fmla="val -811"/>
                  <a:gd name="adj3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93" name="スマイル 192"/>
              <p:cNvSpPr/>
              <p:nvPr/>
            </p:nvSpPr>
            <p:spPr bwMode="auto">
              <a:xfrm>
                <a:off x="4674870" y="2516189"/>
                <a:ext cx="278130" cy="278130"/>
              </a:xfrm>
              <a:prstGeom prst="smileyFace">
                <a:avLst>
                  <a:gd name="adj" fmla="val -4653"/>
                </a:avLst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94" name="角丸四角形吹き出し 193"/>
              <p:cNvSpPr/>
              <p:nvPr/>
            </p:nvSpPr>
            <p:spPr bwMode="auto">
              <a:xfrm>
                <a:off x="5134594" y="2460536"/>
                <a:ext cx="885525" cy="325527"/>
              </a:xfrm>
              <a:prstGeom prst="wedgeRoundRectCallout">
                <a:avLst>
                  <a:gd name="adj1" fmla="val -66762"/>
                  <a:gd name="adj2" fmla="val -811"/>
                  <a:gd name="adj3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</p:grpSp>
        <p:sp>
          <p:nvSpPr>
            <p:cNvPr id="18" name="テキスト ボックス 17"/>
            <p:cNvSpPr txBox="1"/>
            <p:nvPr/>
          </p:nvSpPr>
          <p:spPr>
            <a:xfrm>
              <a:off x="5171445" y="777136"/>
              <a:ext cx="55175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なに？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195" name="テキスト ボックス 194"/>
            <p:cNvSpPr txBox="1"/>
            <p:nvPr/>
          </p:nvSpPr>
          <p:spPr>
            <a:xfrm>
              <a:off x="4778787" y="1239662"/>
              <a:ext cx="74411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なんでもない</a:t>
              </a:r>
              <a:endParaRPr kumimoji="1" lang="ja-JP" altLang="en-US" sz="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196" name="テキスト ボックス 195"/>
            <p:cNvSpPr txBox="1"/>
            <p:nvPr/>
          </p:nvSpPr>
          <p:spPr>
            <a:xfrm>
              <a:off x="5171445" y="1625496"/>
              <a:ext cx="55175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なに？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197" name="テキスト ボックス 196"/>
            <p:cNvSpPr txBox="1"/>
            <p:nvPr/>
          </p:nvSpPr>
          <p:spPr>
            <a:xfrm>
              <a:off x="4778787" y="2051388"/>
              <a:ext cx="74411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なんでもない</a:t>
              </a:r>
              <a:endParaRPr kumimoji="1" lang="ja-JP" altLang="en-US" sz="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198" name="テキスト ボックス 197"/>
            <p:cNvSpPr txBox="1"/>
            <p:nvPr/>
          </p:nvSpPr>
          <p:spPr>
            <a:xfrm>
              <a:off x="5171445" y="2423056"/>
              <a:ext cx="55175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なに？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76" name="グループ化 75"/>
          <p:cNvGrpSpPr/>
          <p:nvPr/>
        </p:nvGrpSpPr>
        <p:grpSpPr>
          <a:xfrm>
            <a:off x="5937249" y="741169"/>
            <a:ext cx="1800225" cy="2665412"/>
            <a:chOff x="5938283" y="741169"/>
            <a:chExt cx="1800225" cy="2665412"/>
          </a:xfrm>
        </p:grpSpPr>
        <p:sp>
          <p:nvSpPr>
            <p:cNvPr id="199" name="AutoShape 21"/>
            <p:cNvSpPr>
              <a:spLocks noChangeArrowheads="1"/>
            </p:cNvSpPr>
            <p:nvPr/>
          </p:nvSpPr>
          <p:spPr bwMode="auto">
            <a:xfrm>
              <a:off x="5938283" y="741169"/>
              <a:ext cx="1800225" cy="2665412"/>
            </a:xfrm>
            <a:prstGeom prst="roundRect">
              <a:avLst>
                <a:gd name="adj" fmla="val 7347"/>
              </a:avLst>
            </a:prstGeom>
            <a:gradFill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2700000" scaled="1"/>
            </a:gra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" name="Rectangle 22"/>
            <p:cNvSpPr>
              <a:spLocks noChangeArrowheads="1"/>
            </p:cNvSpPr>
            <p:nvPr/>
          </p:nvSpPr>
          <p:spPr bwMode="auto">
            <a:xfrm>
              <a:off x="6082745" y="885631"/>
              <a:ext cx="1512888" cy="2376488"/>
            </a:xfrm>
            <a:prstGeom prst="rect">
              <a:avLst/>
            </a:prstGeom>
            <a:pattFill prst="narHorz">
              <a:fgClr>
                <a:srgbClr val="00B0F0"/>
              </a:fgClr>
              <a:bgClr>
                <a:srgbClr val="0070C0"/>
              </a:bgClr>
            </a:patt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" name="Rectangle 50"/>
            <p:cNvSpPr>
              <a:spLocks noChangeArrowheads="1"/>
            </p:cNvSpPr>
            <p:nvPr/>
          </p:nvSpPr>
          <p:spPr bwMode="auto">
            <a:xfrm>
              <a:off x="6082745" y="885631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2" name="Rectangle 51"/>
            <p:cNvSpPr>
              <a:spLocks noChangeArrowheads="1"/>
            </p:cNvSpPr>
            <p:nvPr/>
          </p:nvSpPr>
          <p:spPr bwMode="auto">
            <a:xfrm>
              <a:off x="6082745" y="885631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3" name="Group 68"/>
            <p:cNvGrpSpPr>
              <a:grpSpLocks/>
            </p:cNvGrpSpPr>
            <p:nvPr/>
          </p:nvGrpSpPr>
          <p:grpSpPr bwMode="auto">
            <a:xfrm>
              <a:off x="7106683" y="922144"/>
              <a:ext cx="431800" cy="74612"/>
              <a:chOff x="1986" y="346"/>
              <a:chExt cx="1043" cy="182"/>
            </a:xfrm>
          </p:grpSpPr>
          <p:sp>
            <p:nvSpPr>
              <p:cNvPr id="204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12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6146245" y="925319"/>
              <a:ext cx="236538" cy="7143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sp>
          <p:nvSpPr>
            <p:cNvPr id="20" name="角丸四角形 19"/>
            <p:cNvSpPr/>
            <p:nvPr/>
          </p:nvSpPr>
          <p:spPr bwMode="auto">
            <a:xfrm>
              <a:off x="6146245" y="1465489"/>
              <a:ext cx="1391824" cy="22941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29" name="角丸四角形 228"/>
            <p:cNvSpPr/>
            <p:nvPr/>
          </p:nvSpPr>
          <p:spPr bwMode="auto">
            <a:xfrm>
              <a:off x="6146245" y="1752001"/>
              <a:ext cx="1391824" cy="22941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30" name="角丸四角形 229"/>
            <p:cNvSpPr/>
            <p:nvPr/>
          </p:nvSpPr>
          <p:spPr bwMode="auto">
            <a:xfrm>
              <a:off x="6146245" y="2050705"/>
              <a:ext cx="1391824" cy="22941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31" name="角丸四角形 230"/>
            <p:cNvSpPr/>
            <p:nvPr/>
          </p:nvSpPr>
          <p:spPr bwMode="auto">
            <a:xfrm>
              <a:off x="6146245" y="2337217"/>
              <a:ext cx="1391824" cy="22941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32" name="角丸四角形 231"/>
            <p:cNvSpPr/>
            <p:nvPr/>
          </p:nvSpPr>
          <p:spPr bwMode="auto">
            <a:xfrm>
              <a:off x="6146245" y="2623729"/>
              <a:ext cx="1391824" cy="22941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33" name="角丸四角形 232"/>
            <p:cNvSpPr/>
            <p:nvPr/>
          </p:nvSpPr>
          <p:spPr bwMode="auto">
            <a:xfrm>
              <a:off x="6146245" y="2910241"/>
              <a:ext cx="1391824" cy="22941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34" name="テキスト ボックス 233"/>
            <p:cNvSpPr txBox="1"/>
            <p:nvPr/>
          </p:nvSpPr>
          <p:spPr>
            <a:xfrm>
              <a:off x="6214247" y="1119159"/>
              <a:ext cx="12682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kumimoji="1" lang="ja-JP" altLang="en-US" sz="1400" b="1" dirty="0" smtClean="0">
                  <a:ln w="1143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○○○</a:t>
              </a:r>
              <a:r>
                <a:rPr kumimoji="1" lang="en-US" altLang="ja-JP" sz="1400" b="1" dirty="0" smtClean="0">
                  <a:ln w="1143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BANK</a:t>
              </a:r>
              <a:endParaRPr kumimoji="1" lang="ja-JP" altLang="en-US" sz="1400" b="1" dirty="0">
                <a:ln w="1143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5" name="テキスト ボックス 234"/>
            <p:cNvSpPr txBox="1"/>
            <p:nvPr/>
          </p:nvSpPr>
          <p:spPr>
            <a:xfrm>
              <a:off x="6499576" y="1448685"/>
              <a:ext cx="6976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1000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残高確認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236" name="テキスト ボックス 235"/>
            <p:cNvSpPr txBox="1"/>
            <p:nvPr/>
          </p:nvSpPr>
          <p:spPr>
            <a:xfrm>
              <a:off x="6627818" y="1741293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0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振込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237" name="テキスト ボックス 236"/>
            <p:cNvSpPr txBox="1"/>
            <p:nvPr/>
          </p:nvSpPr>
          <p:spPr>
            <a:xfrm>
              <a:off x="6627819" y="2052189"/>
              <a:ext cx="44114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0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振替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238" name="テキスト ボックス 237"/>
            <p:cNvSpPr txBox="1"/>
            <p:nvPr/>
          </p:nvSpPr>
          <p:spPr>
            <a:xfrm>
              <a:off x="6624616" y="2320413"/>
              <a:ext cx="4475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FAQ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239" name="テキスト ボックス 238"/>
            <p:cNvSpPr txBox="1"/>
            <p:nvPr/>
          </p:nvSpPr>
          <p:spPr>
            <a:xfrm>
              <a:off x="6502786" y="2625213"/>
              <a:ext cx="6912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0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お問合せ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240" name="テキスト ボックス 239"/>
            <p:cNvSpPr txBox="1"/>
            <p:nvPr/>
          </p:nvSpPr>
          <p:spPr>
            <a:xfrm>
              <a:off x="6636637" y="2899533"/>
              <a:ext cx="4235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0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戻る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71" name="グループ化 70"/>
          <p:cNvGrpSpPr/>
          <p:nvPr/>
        </p:nvGrpSpPr>
        <p:grpSpPr>
          <a:xfrm>
            <a:off x="280476" y="3646958"/>
            <a:ext cx="1800225" cy="2665412"/>
            <a:chOff x="374968" y="3574866"/>
            <a:chExt cx="1800225" cy="2665412"/>
          </a:xfrm>
        </p:grpSpPr>
        <p:sp>
          <p:nvSpPr>
            <p:cNvPr id="285" name="AutoShape 21"/>
            <p:cNvSpPr>
              <a:spLocks noChangeArrowheads="1"/>
            </p:cNvSpPr>
            <p:nvPr/>
          </p:nvSpPr>
          <p:spPr bwMode="auto">
            <a:xfrm>
              <a:off x="374968" y="3574866"/>
              <a:ext cx="1800225" cy="2665412"/>
            </a:xfrm>
            <a:prstGeom prst="roundRect">
              <a:avLst>
                <a:gd name="adj" fmla="val 7347"/>
              </a:avLst>
            </a:prstGeom>
            <a:gradFill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2700000" scaled="1"/>
            </a:gra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6" name="Rectangle 22"/>
            <p:cNvSpPr>
              <a:spLocks noChangeArrowheads="1"/>
            </p:cNvSpPr>
            <p:nvPr/>
          </p:nvSpPr>
          <p:spPr bwMode="auto">
            <a:xfrm>
              <a:off x="519430" y="3719328"/>
              <a:ext cx="1512888" cy="2376488"/>
            </a:xfrm>
            <a:prstGeom prst="rect">
              <a:avLst/>
            </a:prstGeom>
            <a:gradFill rotWithShape="1">
              <a:gsLst>
                <a:gs pos="0">
                  <a:srgbClr val="DCEBF5"/>
                </a:gs>
                <a:gs pos="8000">
                  <a:srgbClr val="83A7C3"/>
                </a:gs>
                <a:gs pos="13000">
                  <a:srgbClr val="768FB9"/>
                </a:gs>
                <a:gs pos="21001">
                  <a:srgbClr val="83A7C3"/>
                </a:gs>
                <a:gs pos="52000">
                  <a:srgbClr val="FFFFFF"/>
                </a:gs>
                <a:gs pos="56000">
                  <a:srgbClr val="9C6563"/>
                </a:gs>
                <a:gs pos="58000">
                  <a:srgbClr val="80302D"/>
                </a:gs>
                <a:gs pos="71001">
                  <a:srgbClr val="C0524E"/>
                </a:gs>
                <a:gs pos="94000">
                  <a:srgbClr val="EBDAD4"/>
                </a:gs>
                <a:gs pos="100000">
                  <a:srgbClr val="55261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" name="Rectangle 50"/>
            <p:cNvSpPr>
              <a:spLocks noChangeArrowheads="1"/>
            </p:cNvSpPr>
            <p:nvPr/>
          </p:nvSpPr>
          <p:spPr bwMode="auto">
            <a:xfrm>
              <a:off x="519430" y="3719328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" name="Rectangle 51"/>
            <p:cNvSpPr>
              <a:spLocks noChangeArrowheads="1"/>
            </p:cNvSpPr>
            <p:nvPr/>
          </p:nvSpPr>
          <p:spPr bwMode="auto">
            <a:xfrm>
              <a:off x="519430" y="3719328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9" name="Group 68"/>
            <p:cNvGrpSpPr>
              <a:grpSpLocks/>
            </p:cNvGrpSpPr>
            <p:nvPr/>
          </p:nvGrpSpPr>
          <p:grpSpPr bwMode="auto">
            <a:xfrm>
              <a:off x="1543368" y="3755841"/>
              <a:ext cx="431800" cy="74612"/>
              <a:chOff x="1986" y="346"/>
              <a:chExt cx="1043" cy="182"/>
            </a:xfrm>
          </p:grpSpPr>
          <p:sp>
            <p:nvSpPr>
              <p:cNvPr id="290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1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2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7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98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582930" y="3759016"/>
              <a:ext cx="236538" cy="7143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sp>
          <p:nvSpPr>
            <p:cNvPr id="21" name="台形 20"/>
            <p:cNvSpPr/>
            <p:nvPr/>
          </p:nvSpPr>
          <p:spPr bwMode="auto">
            <a:xfrm>
              <a:off x="662304" y="5085184"/>
              <a:ext cx="1237515" cy="1010632"/>
            </a:xfrm>
            <a:prstGeom prst="trapezoid">
              <a:avLst>
                <a:gd name="adj" fmla="val 47619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13" name="WordArt 48"/>
            <p:cNvSpPr>
              <a:spLocks noChangeArrowheads="1" noChangeShapeType="1" noTextEdit="1"/>
            </p:cNvSpPr>
            <p:nvPr/>
          </p:nvSpPr>
          <p:spPr bwMode="auto">
            <a:xfrm>
              <a:off x="800709" y="4062204"/>
              <a:ext cx="956024" cy="2132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 dirty="0" smtClean="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TIME00</a:t>
              </a:r>
              <a:r>
                <a:rPr lang="ja-JP" altLang="en-US" sz="3600" kern="10" dirty="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 dirty="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00</a:t>
              </a:r>
              <a:endParaRPr lang="ja-JP" altLang="en-US" sz="3600" kern="10" dirty="0">
                <a:solidFill>
                  <a:srgbClr val="333333">
                    <a:alpha val="70000"/>
                  </a:srgbClr>
                </a:solidFill>
                <a:effectLst>
                  <a:outerShdw dist="35921" dir="2700000" algn="ctr" rotWithShape="0">
                    <a:schemeClr val="bg1">
                      <a:alpha val="50000"/>
                    </a:schemeClr>
                  </a:outerShdw>
                </a:effectLst>
                <a:latin typeface="ＭＳ Ｐゴシック"/>
                <a:ea typeface="ＭＳ Ｐゴシック"/>
              </a:endParaRPr>
            </a:p>
          </p:txBody>
        </p:sp>
        <p:sp>
          <p:nvSpPr>
            <p:cNvPr id="314" name="WordArt 48"/>
            <p:cNvSpPr>
              <a:spLocks noChangeArrowheads="1" noChangeShapeType="1" noTextEdit="1"/>
            </p:cNvSpPr>
            <p:nvPr/>
          </p:nvSpPr>
          <p:spPr bwMode="auto">
            <a:xfrm>
              <a:off x="670718" y="4389864"/>
              <a:ext cx="1229101" cy="2132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 dirty="0" smtClean="0">
                  <a:solidFill>
                    <a:srgbClr val="FF0000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SCORE 00000</a:t>
              </a:r>
              <a:r>
                <a:rPr lang="ja-JP" altLang="en-US" sz="3600" kern="10" dirty="0" smtClean="0">
                  <a:solidFill>
                    <a:srgbClr val="FF0000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点</a:t>
              </a:r>
              <a:endParaRPr lang="ja-JP" altLang="en-US" sz="3600" kern="10" dirty="0">
                <a:solidFill>
                  <a:srgbClr val="FF0000">
                    <a:alpha val="70000"/>
                  </a:srgbClr>
                </a:solidFill>
                <a:effectLst>
                  <a:outerShdw dist="35921" dir="2700000" algn="ctr" rotWithShape="0">
                    <a:schemeClr val="bg1">
                      <a:alpha val="50000"/>
                    </a:schemeClr>
                  </a:outerShdw>
                </a:effectLst>
                <a:latin typeface="ＭＳ Ｐゴシック"/>
                <a:ea typeface="ＭＳ Ｐゴシック"/>
              </a:endParaRPr>
            </a:p>
          </p:txBody>
        </p:sp>
        <p:sp>
          <p:nvSpPr>
            <p:cNvPr id="23" name="円柱 22"/>
            <p:cNvSpPr/>
            <p:nvPr/>
          </p:nvSpPr>
          <p:spPr bwMode="auto">
            <a:xfrm>
              <a:off x="1322438" y="5013491"/>
              <a:ext cx="249613" cy="143386"/>
            </a:xfrm>
            <a:prstGeom prst="can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15" name="円柱 314"/>
            <p:cNvSpPr/>
            <p:nvPr/>
          </p:nvSpPr>
          <p:spPr bwMode="auto">
            <a:xfrm>
              <a:off x="757344" y="5124024"/>
              <a:ext cx="371901" cy="207325"/>
            </a:xfrm>
            <a:prstGeom prst="can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16" name="円柱 315"/>
            <p:cNvSpPr/>
            <p:nvPr/>
          </p:nvSpPr>
          <p:spPr bwMode="auto">
            <a:xfrm>
              <a:off x="1269260" y="5227686"/>
              <a:ext cx="479851" cy="296123"/>
            </a:xfrm>
            <a:prstGeom prst="can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17" name="円柱 316"/>
            <p:cNvSpPr/>
            <p:nvPr/>
          </p:nvSpPr>
          <p:spPr bwMode="auto">
            <a:xfrm>
              <a:off x="649287" y="5523809"/>
              <a:ext cx="725173" cy="425178"/>
            </a:xfrm>
            <a:prstGeom prst="can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2168607" y="3646958"/>
            <a:ext cx="1800225" cy="2665412"/>
            <a:chOff x="2424748" y="3574866"/>
            <a:chExt cx="1800225" cy="2665412"/>
          </a:xfrm>
        </p:grpSpPr>
        <p:sp>
          <p:nvSpPr>
            <p:cNvPr id="271" name="AutoShape 21"/>
            <p:cNvSpPr>
              <a:spLocks noChangeArrowheads="1"/>
            </p:cNvSpPr>
            <p:nvPr/>
          </p:nvSpPr>
          <p:spPr bwMode="auto">
            <a:xfrm>
              <a:off x="2424748" y="3574866"/>
              <a:ext cx="1800225" cy="2665412"/>
            </a:xfrm>
            <a:prstGeom prst="roundRect">
              <a:avLst>
                <a:gd name="adj" fmla="val 7347"/>
              </a:avLst>
            </a:prstGeom>
            <a:gradFill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2700000" scaled="1"/>
            </a:gra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2" name="Rectangle 22"/>
            <p:cNvSpPr>
              <a:spLocks noChangeArrowheads="1"/>
            </p:cNvSpPr>
            <p:nvPr/>
          </p:nvSpPr>
          <p:spPr bwMode="auto">
            <a:xfrm>
              <a:off x="2569210" y="3719328"/>
              <a:ext cx="1512888" cy="23764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3" name="Rectangle 50"/>
            <p:cNvSpPr>
              <a:spLocks noChangeArrowheads="1"/>
            </p:cNvSpPr>
            <p:nvPr/>
          </p:nvSpPr>
          <p:spPr bwMode="auto">
            <a:xfrm>
              <a:off x="2569210" y="3719328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4" name="Rectangle 51"/>
            <p:cNvSpPr>
              <a:spLocks noChangeArrowheads="1"/>
            </p:cNvSpPr>
            <p:nvPr/>
          </p:nvSpPr>
          <p:spPr bwMode="auto">
            <a:xfrm>
              <a:off x="2569210" y="3719328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75" name="Group 68"/>
            <p:cNvGrpSpPr>
              <a:grpSpLocks/>
            </p:cNvGrpSpPr>
            <p:nvPr/>
          </p:nvGrpSpPr>
          <p:grpSpPr bwMode="auto">
            <a:xfrm>
              <a:off x="3593148" y="3755841"/>
              <a:ext cx="431800" cy="74612"/>
              <a:chOff x="1986" y="346"/>
              <a:chExt cx="1043" cy="182"/>
            </a:xfrm>
          </p:grpSpPr>
          <p:sp>
            <p:nvSpPr>
              <p:cNvPr id="276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8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9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3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84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2632710" y="3759016"/>
              <a:ext cx="236538" cy="7143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sp>
          <p:nvSpPr>
            <p:cNvPr id="318" name="テキスト ボックス 317"/>
            <p:cNvSpPr txBox="1"/>
            <p:nvPr/>
          </p:nvSpPr>
          <p:spPr>
            <a:xfrm>
              <a:off x="2569210" y="3863791"/>
              <a:ext cx="15113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kumimoji="1" lang="ja-JP" altLang="en-US" sz="10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受信メール</a:t>
              </a:r>
              <a:endParaRPr kumimoji="1" lang="ja-JP" altLang="en-US" sz="1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cxnSp>
          <p:nvCxnSpPr>
            <p:cNvPr id="25" name="直線コネクタ 24"/>
            <p:cNvCxnSpPr/>
            <p:nvPr/>
          </p:nvCxnSpPr>
          <p:spPr bwMode="auto">
            <a:xfrm>
              <a:off x="2576736" y="4110012"/>
              <a:ext cx="1505362" cy="0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9" name="直線コネクタ 318"/>
            <p:cNvCxnSpPr/>
            <p:nvPr/>
          </p:nvCxnSpPr>
          <p:spPr bwMode="auto">
            <a:xfrm>
              <a:off x="2576736" y="4357662"/>
              <a:ext cx="1505362" cy="0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1" name="直線コネクタ 320"/>
            <p:cNvCxnSpPr/>
            <p:nvPr/>
          </p:nvCxnSpPr>
          <p:spPr bwMode="auto">
            <a:xfrm>
              <a:off x="2576736" y="4605312"/>
              <a:ext cx="1505362" cy="0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3" name="直線コネクタ 322"/>
            <p:cNvCxnSpPr/>
            <p:nvPr/>
          </p:nvCxnSpPr>
          <p:spPr bwMode="auto">
            <a:xfrm>
              <a:off x="2576736" y="4852962"/>
              <a:ext cx="1505362" cy="0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4" name="直線コネクタ 323"/>
            <p:cNvCxnSpPr/>
            <p:nvPr/>
          </p:nvCxnSpPr>
          <p:spPr bwMode="auto">
            <a:xfrm>
              <a:off x="2576736" y="5100612"/>
              <a:ext cx="1505362" cy="0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25" name="テキスト ボックス 324"/>
            <p:cNvSpPr txBox="1"/>
            <p:nvPr/>
          </p:nvSpPr>
          <p:spPr>
            <a:xfrm>
              <a:off x="2588183" y="4132877"/>
              <a:ext cx="43957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kumimoji="1" lang="en-US" altLang="ja-JP" sz="7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Date</a:t>
              </a:r>
              <a:endParaRPr kumimoji="1" lang="ja-JP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6" name="テキスト ボックス 325"/>
            <p:cNvSpPr txBox="1"/>
            <p:nvPr/>
          </p:nvSpPr>
          <p:spPr>
            <a:xfrm>
              <a:off x="2588183" y="4384337"/>
              <a:ext cx="43957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kumimoji="1" lang="en-US" altLang="ja-JP" sz="7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From</a:t>
              </a:r>
              <a:endParaRPr kumimoji="1" lang="ja-JP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7" name="テキスト ボックス 326"/>
            <p:cNvSpPr txBox="1"/>
            <p:nvPr/>
          </p:nvSpPr>
          <p:spPr>
            <a:xfrm>
              <a:off x="2588183" y="4628177"/>
              <a:ext cx="43957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kumimoji="1" lang="en-US" altLang="ja-JP" sz="7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to</a:t>
              </a:r>
              <a:endParaRPr kumimoji="1" lang="ja-JP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8" name="テキスト ボックス 327"/>
            <p:cNvSpPr txBox="1"/>
            <p:nvPr/>
          </p:nvSpPr>
          <p:spPr>
            <a:xfrm>
              <a:off x="2588183" y="4879637"/>
              <a:ext cx="43957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kumimoji="1" lang="en-US" altLang="ja-JP" sz="7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sub</a:t>
              </a:r>
              <a:endParaRPr kumimoji="1" lang="ja-JP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2932818" y="4902031"/>
              <a:ext cx="49244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8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晩御飯</a:t>
              </a:r>
              <a:endParaRPr kumimoji="1"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9" name="テキスト ボックス 328"/>
            <p:cNvSpPr txBox="1"/>
            <p:nvPr/>
          </p:nvSpPr>
          <p:spPr>
            <a:xfrm>
              <a:off x="2610220" y="5163059"/>
              <a:ext cx="13131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今日はカレーライスです</a:t>
              </a:r>
              <a:endParaRPr kumimoji="1" lang="en-US" altLang="ja-JP" sz="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lang="ja-JP" altLang="en-US" sz="8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楽しみにして</a:t>
              </a:r>
              <a:r>
                <a:rPr lang="ja-JP" altLang="en-US" sz="8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ね</a:t>
              </a:r>
              <a:r>
                <a:rPr lang="ja-JP" altLang="en-US" sz="8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！</a:t>
              </a:r>
              <a:endParaRPr kumimoji="1"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0" name="テキスト ボックス 329"/>
            <p:cNvSpPr txBox="1"/>
            <p:nvPr/>
          </p:nvSpPr>
          <p:spPr>
            <a:xfrm>
              <a:off x="2932818" y="4655810"/>
              <a:ext cx="3898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8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パパ</a:t>
              </a:r>
              <a:endParaRPr kumimoji="1"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1" name="テキスト ボックス 330"/>
            <p:cNvSpPr txBox="1"/>
            <p:nvPr/>
          </p:nvSpPr>
          <p:spPr>
            <a:xfrm>
              <a:off x="2932818" y="4395301"/>
              <a:ext cx="3898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8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ママ</a:t>
              </a:r>
              <a:endParaRPr kumimoji="1"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2" name="テキスト ボックス 331"/>
            <p:cNvSpPr txBox="1"/>
            <p:nvPr/>
          </p:nvSpPr>
          <p:spPr>
            <a:xfrm>
              <a:off x="2932818" y="4149080"/>
              <a:ext cx="115608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20XX/XX/XX 00:00</a:t>
              </a:r>
              <a:endParaRPr kumimoji="1"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75" name="グループ化 74"/>
          <p:cNvGrpSpPr/>
          <p:nvPr/>
        </p:nvGrpSpPr>
        <p:grpSpPr>
          <a:xfrm>
            <a:off x="4056738" y="3646958"/>
            <a:ext cx="1800225" cy="2665412"/>
            <a:chOff x="4466908" y="3574866"/>
            <a:chExt cx="1800225" cy="2665412"/>
          </a:xfrm>
        </p:grpSpPr>
        <p:sp>
          <p:nvSpPr>
            <p:cNvPr id="241" name="AutoShape 21"/>
            <p:cNvSpPr>
              <a:spLocks noChangeArrowheads="1"/>
            </p:cNvSpPr>
            <p:nvPr/>
          </p:nvSpPr>
          <p:spPr bwMode="auto">
            <a:xfrm>
              <a:off x="4466908" y="3574866"/>
              <a:ext cx="1800225" cy="2665412"/>
            </a:xfrm>
            <a:prstGeom prst="roundRect">
              <a:avLst>
                <a:gd name="adj" fmla="val 7347"/>
              </a:avLst>
            </a:prstGeom>
            <a:gradFill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2700000" scaled="1"/>
            </a:gra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" name="Rectangle 22"/>
            <p:cNvSpPr>
              <a:spLocks noChangeArrowheads="1"/>
            </p:cNvSpPr>
            <p:nvPr/>
          </p:nvSpPr>
          <p:spPr bwMode="auto">
            <a:xfrm>
              <a:off x="4611370" y="3719328"/>
              <a:ext cx="1512888" cy="237648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3" name="Rectangle 50"/>
            <p:cNvSpPr>
              <a:spLocks noChangeArrowheads="1"/>
            </p:cNvSpPr>
            <p:nvPr/>
          </p:nvSpPr>
          <p:spPr bwMode="auto">
            <a:xfrm>
              <a:off x="4611370" y="3719328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4" name="Rectangle 51"/>
            <p:cNvSpPr>
              <a:spLocks noChangeArrowheads="1"/>
            </p:cNvSpPr>
            <p:nvPr/>
          </p:nvSpPr>
          <p:spPr bwMode="auto">
            <a:xfrm>
              <a:off x="4611370" y="3719328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5" name="Group 68"/>
            <p:cNvGrpSpPr>
              <a:grpSpLocks/>
            </p:cNvGrpSpPr>
            <p:nvPr/>
          </p:nvGrpSpPr>
          <p:grpSpPr bwMode="auto">
            <a:xfrm>
              <a:off x="5635308" y="3755841"/>
              <a:ext cx="431800" cy="74612"/>
              <a:chOff x="1986" y="346"/>
              <a:chExt cx="1043" cy="182"/>
            </a:xfrm>
          </p:grpSpPr>
          <p:sp>
            <p:nvSpPr>
              <p:cNvPr id="246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8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3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54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4674870" y="3759016"/>
              <a:ext cx="236538" cy="7143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4687626" y="3963435"/>
              <a:ext cx="1379067" cy="16042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ts val="3000"/>
                </a:lnSpc>
              </a:pPr>
              <a:r>
                <a:rPr kumimoji="1" lang="ja-JP" altLang="en-US" b="1" dirty="0" smtClean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１２３</a:t>
              </a:r>
              <a:endParaRPr kumimoji="1" lang="en-US" altLang="ja-JP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dist">
                <a:lnSpc>
                  <a:spcPts val="3000"/>
                </a:lnSpc>
              </a:pPr>
              <a:r>
                <a:rPr lang="ja-JP" altLang="en-US" b="1" dirty="0" smtClean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４５６</a:t>
              </a:r>
              <a:endParaRPr lang="en-US" altLang="ja-JP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dist">
                <a:lnSpc>
                  <a:spcPts val="3000"/>
                </a:lnSpc>
              </a:pPr>
              <a:r>
                <a:rPr lang="ja-JP" altLang="en-US" b="1" dirty="0" smtClean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７８９</a:t>
              </a:r>
              <a:endParaRPr lang="en-US" altLang="ja-JP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dist">
                <a:lnSpc>
                  <a:spcPts val="3000"/>
                </a:lnSpc>
              </a:pPr>
              <a:r>
                <a:rPr lang="ja-JP" altLang="en-US" b="1" dirty="0" smtClean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＊０＃</a:t>
              </a:r>
              <a:endParaRPr lang="en-US" altLang="ja-JP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" name="角丸四角形 29"/>
            <p:cNvSpPr/>
            <p:nvPr/>
          </p:nvSpPr>
          <p:spPr bwMode="auto">
            <a:xfrm>
              <a:off x="5050325" y="5661248"/>
              <a:ext cx="697590" cy="216024"/>
            </a:xfrm>
            <a:prstGeom prst="roundRect">
              <a:avLst/>
            </a:prstGeom>
            <a:ln/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発信</a:t>
              </a:r>
            </a:p>
          </p:txBody>
        </p:sp>
        <p:cxnSp>
          <p:nvCxnSpPr>
            <p:cNvPr id="64" name="直線コネクタ 63"/>
            <p:cNvCxnSpPr/>
            <p:nvPr/>
          </p:nvCxnSpPr>
          <p:spPr bwMode="auto">
            <a:xfrm>
              <a:off x="4674870" y="4357662"/>
              <a:ext cx="1391823" cy="0"/>
            </a:xfrm>
            <a:prstGeom prst="lin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3" name="直線コネクタ 332"/>
            <p:cNvCxnSpPr/>
            <p:nvPr/>
          </p:nvCxnSpPr>
          <p:spPr bwMode="auto">
            <a:xfrm>
              <a:off x="4674870" y="4741710"/>
              <a:ext cx="1391823" cy="0"/>
            </a:xfrm>
            <a:prstGeom prst="lin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4" name="直線コネクタ 333"/>
            <p:cNvCxnSpPr/>
            <p:nvPr/>
          </p:nvCxnSpPr>
          <p:spPr bwMode="auto">
            <a:xfrm>
              <a:off x="4674870" y="5144046"/>
              <a:ext cx="1391823" cy="0"/>
            </a:xfrm>
            <a:prstGeom prst="lin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69" name="グループ化 68"/>
            <p:cNvGrpSpPr/>
            <p:nvPr/>
          </p:nvGrpSpPr>
          <p:grpSpPr>
            <a:xfrm>
              <a:off x="5150082" y="4022383"/>
              <a:ext cx="475488" cy="1481328"/>
              <a:chOff x="5150082" y="4102539"/>
              <a:chExt cx="475488" cy="1342685"/>
            </a:xfrm>
          </p:grpSpPr>
          <p:cxnSp>
            <p:nvCxnSpPr>
              <p:cNvPr id="335" name="直線コネクタ 334"/>
              <p:cNvCxnSpPr/>
              <p:nvPr/>
            </p:nvCxnSpPr>
            <p:spPr bwMode="auto">
              <a:xfrm>
                <a:off x="5150082" y="4102539"/>
                <a:ext cx="0" cy="1342685"/>
              </a:xfrm>
              <a:prstGeom prst="line">
                <a:avLst/>
              </a:prstGeom>
              <a:solidFill>
                <a:schemeClr val="bg1"/>
              </a:solidFill>
              <a:ln w="6350" cap="flat" cmpd="sng" algn="ctr">
                <a:solidFill>
                  <a:schemeClr val="bg1">
                    <a:lumMod val="8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8" name="直線コネクタ 337"/>
              <p:cNvCxnSpPr/>
              <p:nvPr/>
            </p:nvCxnSpPr>
            <p:spPr bwMode="auto">
              <a:xfrm>
                <a:off x="5625570" y="4102539"/>
                <a:ext cx="0" cy="1342685"/>
              </a:xfrm>
              <a:prstGeom prst="line">
                <a:avLst/>
              </a:prstGeom>
              <a:solidFill>
                <a:schemeClr val="bg1"/>
              </a:solidFill>
              <a:ln w="6350" cap="flat" cmpd="sng" algn="ctr">
                <a:solidFill>
                  <a:schemeClr val="bg1">
                    <a:lumMod val="8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339" name="直線コネクタ 338"/>
            <p:cNvCxnSpPr/>
            <p:nvPr/>
          </p:nvCxnSpPr>
          <p:spPr bwMode="auto">
            <a:xfrm>
              <a:off x="4674870" y="5503710"/>
              <a:ext cx="1391823" cy="0"/>
            </a:xfrm>
            <a:prstGeom prst="lin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1" name="直線コネクタ 340"/>
            <p:cNvCxnSpPr/>
            <p:nvPr/>
          </p:nvCxnSpPr>
          <p:spPr bwMode="auto">
            <a:xfrm>
              <a:off x="4674870" y="4022382"/>
              <a:ext cx="1391823" cy="0"/>
            </a:xfrm>
            <a:prstGeom prst="lin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83" name="グループ化 82"/>
          <p:cNvGrpSpPr/>
          <p:nvPr/>
        </p:nvGrpSpPr>
        <p:grpSpPr>
          <a:xfrm>
            <a:off x="5944869" y="3646958"/>
            <a:ext cx="1800225" cy="2665412"/>
            <a:chOff x="5915423" y="3646958"/>
            <a:chExt cx="1800225" cy="2665412"/>
          </a:xfrm>
        </p:grpSpPr>
        <p:sp>
          <p:nvSpPr>
            <p:cNvPr id="299" name="AutoShape 21"/>
            <p:cNvSpPr>
              <a:spLocks noChangeArrowheads="1"/>
            </p:cNvSpPr>
            <p:nvPr/>
          </p:nvSpPr>
          <p:spPr bwMode="auto">
            <a:xfrm>
              <a:off x="5915423" y="3646958"/>
              <a:ext cx="1800225" cy="2665412"/>
            </a:xfrm>
            <a:prstGeom prst="roundRect">
              <a:avLst>
                <a:gd name="adj" fmla="val 7347"/>
              </a:avLst>
            </a:prstGeom>
            <a:gradFill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2700000" scaled="1"/>
            </a:gra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" name="Rectangle 22"/>
            <p:cNvSpPr>
              <a:spLocks noChangeArrowheads="1"/>
            </p:cNvSpPr>
            <p:nvPr/>
          </p:nvSpPr>
          <p:spPr bwMode="auto">
            <a:xfrm>
              <a:off x="6059885" y="3791420"/>
              <a:ext cx="1512888" cy="237648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1" name="Rectangle 50"/>
            <p:cNvSpPr>
              <a:spLocks noChangeArrowheads="1"/>
            </p:cNvSpPr>
            <p:nvPr/>
          </p:nvSpPr>
          <p:spPr bwMode="auto">
            <a:xfrm>
              <a:off x="6059885" y="3791420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3" name="Group 68"/>
            <p:cNvGrpSpPr>
              <a:grpSpLocks/>
            </p:cNvGrpSpPr>
            <p:nvPr/>
          </p:nvGrpSpPr>
          <p:grpSpPr bwMode="auto">
            <a:xfrm>
              <a:off x="7083823" y="3827933"/>
              <a:ext cx="431800" cy="74612"/>
              <a:chOff x="1986" y="346"/>
              <a:chExt cx="1043" cy="182"/>
            </a:xfrm>
          </p:grpSpPr>
          <p:sp>
            <p:nvSpPr>
              <p:cNvPr id="304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6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1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2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6123385" y="3831108"/>
              <a:ext cx="236538" cy="7143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0951" y="3935883"/>
              <a:ext cx="1490234" cy="2232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79" name="グループ化 78"/>
            <p:cNvGrpSpPr/>
            <p:nvPr/>
          </p:nvGrpSpPr>
          <p:grpSpPr>
            <a:xfrm>
              <a:off x="6617027" y="4786383"/>
              <a:ext cx="397016" cy="386561"/>
              <a:chOff x="6698554" y="5253251"/>
              <a:chExt cx="397016" cy="386561"/>
            </a:xfrm>
          </p:grpSpPr>
          <p:sp>
            <p:nvSpPr>
              <p:cNvPr id="77" name="加算記号 76"/>
              <p:cNvSpPr/>
              <p:nvPr/>
            </p:nvSpPr>
            <p:spPr bwMode="auto">
              <a:xfrm>
                <a:off x="6826068" y="5375831"/>
                <a:ext cx="139842" cy="144016"/>
              </a:xfrm>
              <a:prstGeom prst="mathPlus">
                <a:avLst>
                  <a:gd name="adj1" fmla="val 1807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78" name="L 字 77"/>
              <p:cNvSpPr/>
              <p:nvPr/>
            </p:nvSpPr>
            <p:spPr bwMode="auto">
              <a:xfrm>
                <a:off x="6698554" y="5517232"/>
                <a:ext cx="116981" cy="122580"/>
              </a:xfrm>
              <a:prstGeom prst="corner">
                <a:avLst>
                  <a:gd name="adj1" fmla="val 20121"/>
                  <a:gd name="adj2" fmla="val 1713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382" name="L 字 381"/>
              <p:cNvSpPr/>
              <p:nvPr/>
            </p:nvSpPr>
            <p:spPr bwMode="auto">
              <a:xfrm flipH="1">
                <a:off x="6978589" y="5517232"/>
                <a:ext cx="116981" cy="122580"/>
              </a:xfrm>
              <a:prstGeom prst="corner">
                <a:avLst>
                  <a:gd name="adj1" fmla="val 20121"/>
                  <a:gd name="adj2" fmla="val 1713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383" name="L 字 382"/>
              <p:cNvSpPr/>
              <p:nvPr/>
            </p:nvSpPr>
            <p:spPr bwMode="auto">
              <a:xfrm flipV="1">
                <a:off x="6698554" y="5253251"/>
                <a:ext cx="116981" cy="122580"/>
              </a:xfrm>
              <a:prstGeom prst="corner">
                <a:avLst>
                  <a:gd name="adj1" fmla="val 20121"/>
                  <a:gd name="adj2" fmla="val 1713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384" name="L 字 383"/>
              <p:cNvSpPr/>
              <p:nvPr/>
            </p:nvSpPr>
            <p:spPr bwMode="auto">
              <a:xfrm flipH="1" flipV="1">
                <a:off x="6978589" y="5253251"/>
                <a:ext cx="116981" cy="122580"/>
              </a:xfrm>
              <a:prstGeom prst="corner">
                <a:avLst>
                  <a:gd name="adj1" fmla="val 20121"/>
                  <a:gd name="adj2" fmla="val 1713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</p:grpSp>
        <p:sp>
          <p:nvSpPr>
            <p:cNvPr id="80" name="正方形/長方形 79"/>
            <p:cNvSpPr/>
            <p:nvPr/>
          </p:nvSpPr>
          <p:spPr bwMode="auto">
            <a:xfrm>
              <a:off x="6059885" y="5949364"/>
              <a:ext cx="1511300" cy="218544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02" name="Rectangle 51"/>
            <p:cNvSpPr>
              <a:spLocks noChangeArrowheads="1"/>
            </p:cNvSpPr>
            <p:nvPr/>
          </p:nvSpPr>
          <p:spPr bwMode="auto">
            <a:xfrm>
              <a:off x="6059885" y="3791420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" name="太陽 80"/>
            <p:cNvSpPr/>
            <p:nvPr/>
          </p:nvSpPr>
          <p:spPr bwMode="auto">
            <a:xfrm>
              <a:off x="6146245" y="5985221"/>
              <a:ext cx="146829" cy="146829"/>
            </a:xfrm>
            <a:prstGeom prst="sun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82" name="テキスト ボックス 81"/>
            <p:cNvSpPr txBox="1"/>
            <p:nvPr/>
          </p:nvSpPr>
          <p:spPr>
            <a:xfrm>
              <a:off x="6900212" y="5949364"/>
              <a:ext cx="6543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 smtClean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8M   195</a:t>
              </a:r>
              <a:endParaRPr kumimoji="1" lang="ja-JP" altLang="en-US" sz="800" b="1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89" name="グループ化 88"/>
          <p:cNvGrpSpPr/>
          <p:nvPr/>
        </p:nvGrpSpPr>
        <p:grpSpPr>
          <a:xfrm>
            <a:off x="7833000" y="3646958"/>
            <a:ext cx="1800225" cy="2665412"/>
            <a:chOff x="7833000" y="3646958"/>
            <a:chExt cx="1800225" cy="2665412"/>
          </a:xfrm>
        </p:grpSpPr>
        <p:sp>
          <p:nvSpPr>
            <p:cNvPr id="348" name="AutoShape 21"/>
            <p:cNvSpPr>
              <a:spLocks noChangeArrowheads="1"/>
            </p:cNvSpPr>
            <p:nvPr/>
          </p:nvSpPr>
          <p:spPr bwMode="auto">
            <a:xfrm>
              <a:off x="7833000" y="3646958"/>
              <a:ext cx="1800225" cy="2665412"/>
            </a:xfrm>
            <a:prstGeom prst="roundRect">
              <a:avLst>
                <a:gd name="adj" fmla="val 7347"/>
              </a:avLst>
            </a:prstGeom>
            <a:gradFill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2700000" scaled="1"/>
            </a:gra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" name="Rectangle 22"/>
            <p:cNvSpPr>
              <a:spLocks noChangeArrowheads="1"/>
            </p:cNvSpPr>
            <p:nvPr/>
          </p:nvSpPr>
          <p:spPr bwMode="auto">
            <a:xfrm>
              <a:off x="7977462" y="3791420"/>
              <a:ext cx="1512888" cy="237648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" name="Rectangle 50"/>
            <p:cNvSpPr>
              <a:spLocks noChangeArrowheads="1"/>
            </p:cNvSpPr>
            <p:nvPr/>
          </p:nvSpPr>
          <p:spPr bwMode="auto">
            <a:xfrm>
              <a:off x="7977462" y="3791420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52" name="Group 68"/>
            <p:cNvGrpSpPr>
              <a:grpSpLocks/>
            </p:cNvGrpSpPr>
            <p:nvPr/>
          </p:nvGrpSpPr>
          <p:grpSpPr bwMode="auto">
            <a:xfrm>
              <a:off x="9001400" y="3827933"/>
              <a:ext cx="431800" cy="74612"/>
              <a:chOff x="1986" y="346"/>
              <a:chExt cx="1043" cy="182"/>
            </a:xfrm>
          </p:grpSpPr>
          <p:sp>
            <p:nvSpPr>
              <p:cNvPr id="353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4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5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6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7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8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9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0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61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8040962" y="3831108"/>
              <a:ext cx="236538" cy="7143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81384" y="3935883"/>
              <a:ext cx="1522412" cy="22506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51" name="Rectangle 51"/>
            <p:cNvSpPr>
              <a:spLocks noChangeArrowheads="1"/>
            </p:cNvSpPr>
            <p:nvPr/>
          </p:nvSpPr>
          <p:spPr bwMode="auto">
            <a:xfrm>
              <a:off x="7977462" y="3791420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" name="グループ化 85"/>
            <p:cNvGrpSpPr/>
            <p:nvPr/>
          </p:nvGrpSpPr>
          <p:grpSpPr>
            <a:xfrm>
              <a:off x="8026949" y="5877209"/>
              <a:ext cx="216024" cy="216024"/>
              <a:chOff x="8026949" y="5877209"/>
              <a:chExt cx="216024" cy="216024"/>
            </a:xfrm>
          </p:grpSpPr>
          <p:sp>
            <p:nvSpPr>
              <p:cNvPr id="84" name="円/楕円 83"/>
              <p:cNvSpPr/>
              <p:nvPr/>
            </p:nvSpPr>
            <p:spPr bwMode="auto">
              <a:xfrm>
                <a:off x="8026949" y="5877209"/>
                <a:ext cx="216024" cy="216024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85" name="二等辺三角形 84"/>
              <p:cNvSpPr/>
              <p:nvPr/>
            </p:nvSpPr>
            <p:spPr bwMode="auto">
              <a:xfrm rot="16200000">
                <a:off x="8071339" y="5944529"/>
                <a:ext cx="94403" cy="813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393" name="グループ化 392"/>
            <p:cNvGrpSpPr/>
            <p:nvPr/>
          </p:nvGrpSpPr>
          <p:grpSpPr>
            <a:xfrm flipH="1">
              <a:off x="9206273" y="5877209"/>
              <a:ext cx="216024" cy="216024"/>
              <a:chOff x="8026949" y="5877209"/>
              <a:chExt cx="216024" cy="216024"/>
            </a:xfrm>
          </p:grpSpPr>
          <p:sp>
            <p:nvSpPr>
              <p:cNvPr id="394" name="円/楕円 393"/>
              <p:cNvSpPr/>
              <p:nvPr/>
            </p:nvSpPr>
            <p:spPr bwMode="auto">
              <a:xfrm>
                <a:off x="8026949" y="5877209"/>
                <a:ext cx="216024" cy="216024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95" name="二等辺三角形 394"/>
              <p:cNvSpPr/>
              <p:nvPr/>
            </p:nvSpPr>
            <p:spPr bwMode="auto">
              <a:xfrm rot="16200000">
                <a:off x="8071339" y="5944529"/>
                <a:ext cx="94403" cy="813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</p:grpSp>
      </p:grpSp>
      <p:grpSp>
        <p:nvGrpSpPr>
          <p:cNvPr id="100" name="グループ化 99"/>
          <p:cNvGrpSpPr/>
          <p:nvPr/>
        </p:nvGrpSpPr>
        <p:grpSpPr>
          <a:xfrm>
            <a:off x="7833000" y="726142"/>
            <a:ext cx="1800225" cy="2665412"/>
            <a:chOff x="7833000" y="726142"/>
            <a:chExt cx="1800225" cy="2665412"/>
          </a:xfrm>
        </p:grpSpPr>
        <p:sp>
          <p:nvSpPr>
            <p:cNvPr id="362" name="AutoShape 21"/>
            <p:cNvSpPr>
              <a:spLocks noChangeArrowheads="1"/>
            </p:cNvSpPr>
            <p:nvPr/>
          </p:nvSpPr>
          <p:spPr bwMode="auto">
            <a:xfrm>
              <a:off x="7833000" y="726142"/>
              <a:ext cx="1800225" cy="2665412"/>
            </a:xfrm>
            <a:prstGeom prst="roundRect">
              <a:avLst>
                <a:gd name="adj" fmla="val 7347"/>
              </a:avLst>
            </a:prstGeom>
            <a:gradFill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2700000" scaled="1"/>
            </a:gra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3" name="Rectangle 22"/>
            <p:cNvSpPr>
              <a:spLocks noChangeArrowheads="1"/>
            </p:cNvSpPr>
            <p:nvPr/>
          </p:nvSpPr>
          <p:spPr bwMode="auto">
            <a:xfrm>
              <a:off x="7977462" y="870604"/>
              <a:ext cx="1512888" cy="237648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4" name="Rectangle 50"/>
            <p:cNvSpPr>
              <a:spLocks noChangeArrowheads="1"/>
            </p:cNvSpPr>
            <p:nvPr/>
          </p:nvSpPr>
          <p:spPr bwMode="auto">
            <a:xfrm>
              <a:off x="7977462" y="870604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5" name="Rectangle 51"/>
            <p:cNvSpPr>
              <a:spLocks noChangeArrowheads="1"/>
            </p:cNvSpPr>
            <p:nvPr/>
          </p:nvSpPr>
          <p:spPr bwMode="auto">
            <a:xfrm>
              <a:off x="7977462" y="870604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66" name="Group 68"/>
            <p:cNvGrpSpPr>
              <a:grpSpLocks/>
            </p:cNvGrpSpPr>
            <p:nvPr/>
          </p:nvGrpSpPr>
          <p:grpSpPr bwMode="auto">
            <a:xfrm>
              <a:off x="9001400" y="907117"/>
              <a:ext cx="431800" cy="74612"/>
              <a:chOff x="1986" y="346"/>
              <a:chExt cx="1043" cy="182"/>
            </a:xfrm>
          </p:grpSpPr>
          <p:sp>
            <p:nvSpPr>
              <p:cNvPr id="367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1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2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3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4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75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8040962" y="910292"/>
              <a:ext cx="236538" cy="7143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sp>
          <p:nvSpPr>
            <p:cNvPr id="397" name="テキスト ボックス 396"/>
            <p:cNvSpPr txBox="1"/>
            <p:nvPr/>
          </p:nvSpPr>
          <p:spPr>
            <a:xfrm>
              <a:off x="8121837" y="1046261"/>
              <a:ext cx="1217385" cy="307777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kumimoji="1" lang="en-US" altLang="ja-JP" sz="1400" b="1" dirty="0" smtClean="0">
                  <a:ln w="11430"/>
                  <a:solidFill>
                    <a:srgbClr val="FFC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SHOPPING</a:t>
              </a:r>
              <a:endParaRPr kumimoji="1" lang="ja-JP" altLang="en-US" sz="14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6720" y="1390456"/>
              <a:ext cx="1351739" cy="16697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グループ化 69"/>
          <p:cNvGrpSpPr/>
          <p:nvPr/>
        </p:nvGrpSpPr>
        <p:grpSpPr>
          <a:xfrm>
            <a:off x="249996" y="741169"/>
            <a:ext cx="1800225" cy="2665412"/>
            <a:chOff x="344488" y="331788"/>
            <a:chExt cx="1800225" cy="2665412"/>
          </a:xfrm>
          <a:scene3d>
            <a:camera prst="perspectiveRelaxed"/>
            <a:lightRig rig="twoPt" dir="t"/>
          </a:scene3d>
        </p:grpSpPr>
        <p:sp>
          <p:nvSpPr>
            <p:cNvPr id="2050" name="AutoShape 21"/>
            <p:cNvSpPr>
              <a:spLocks noChangeArrowheads="1"/>
            </p:cNvSpPr>
            <p:nvPr/>
          </p:nvSpPr>
          <p:spPr bwMode="auto">
            <a:xfrm>
              <a:off x="344488" y="331788"/>
              <a:ext cx="1800225" cy="2665412"/>
            </a:xfrm>
            <a:prstGeom prst="roundRect">
              <a:avLst>
                <a:gd name="adj" fmla="val 7347"/>
              </a:avLst>
            </a:prstGeom>
            <a:gradFill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2700000" scaled="1"/>
            </a:gradFill>
            <a:ln w="25400">
              <a:noFill/>
              <a:round/>
              <a:headEnd/>
              <a:tailEnd/>
            </a:ln>
            <a:effectLst/>
            <a:sp3d extrusionH="152400" prstMaterial="dkEdge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" name="Rectangle 22"/>
            <p:cNvSpPr>
              <a:spLocks noChangeArrowheads="1"/>
            </p:cNvSpPr>
            <p:nvPr/>
          </p:nvSpPr>
          <p:spPr bwMode="auto">
            <a:xfrm>
              <a:off x="488950" y="476250"/>
              <a:ext cx="1512888" cy="2376488"/>
            </a:xfrm>
            <a:prstGeom prst="rect">
              <a:avLst/>
            </a:prstGeom>
            <a:gradFill rotWithShape="1">
              <a:gsLst>
                <a:gs pos="0">
                  <a:srgbClr val="DCEBF5"/>
                </a:gs>
                <a:gs pos="8000">
                  <a:srgbClr val="83A7C3"/>
                </a:gs>
                <a:gs pos="13000">
                  <a:srgbClr val="768FB9"/>
                </a:gs>
                <a:gs pos="21001">
                  <a:srgbClr val="83A7C3"/>
                </a:gs>
                <a:gs pos="52000">
                  <a:srgbClr val="FFFFFF"/>
                </a:gs>
                <a:gs pos="56000">
                  <a:srgbClr val="9C6563"/>
                </a:gs>
                <a:gs pos="58000">
                  <a:srgbClr val="80302D"/>
                </a:gs>
                <a:gs pos="71001">
                  <a:srgbClr val="C0524E"/>
                </a:gs>
                <a:gs pos="94000">
                  <a:srgbClr val="EBDAD4"/>
                </a:gs>
                <a:gs pos="100000">
                  <a:srgbClr val="55261C"/>
                </a:gs>
              </a:gsLst>
              <a:lin ang="5400000" scaled="1"/>
            </a:gra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2" name="AutoShape 27"/>
            <p:cNvSpPr>
              <a:spLocks noChangeArrowheads="1"/>
            </p:cNvSpPr>
            <p:nvPr/>
          </p:nvSpPr>
          <p:spPr bwMode="auto">
            <a:xfrm>
              <a:off x="558800" y="765175"/>
              <a:ext cx="287338" cy="287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0000">
                    <a:alpha val="60001"/>
                  </a:srgbClr>
                </a:gs>
                <a:gs pos="100000">
                  <a:srgbClr val="3B0000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3" name="AutoShape 32"/>
            <p:cNvSpPr>
              <a:spLocks noChangeArrowheads="1"/>
            </p:cNvSpPr>
            <p:nvPr/>
          </p:nvSpPr>
          <p:spPr bwMode="auto">
            <a:xfrm>
              <a:off x="919163" y="765175"/>
              <a:ext cx="287337" cy="287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9933">
                    <a:alpha val="60001"/>
                  </a:srgbClr>
                </a:gs>
                <a:gs pos="100000">
                  <a:srgbClr val="764718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4" name="AutoShape 33"/>
            <p:cNvSpPr>
              <a:spLocks noChangeArrowheads="1"/>
            </p:cNvSpPr>
            <p:nvPr/>
          </p:nvSpPr>
          <p:spPr bwMode="auto">
            <a:xfrm>
              <a:off x="1279525" y="765175"/>
              <a:ext cx="287338" cy="287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9933">
                    <a:alpha val="60001"/>
                  </a:srgbClr>
                </a:gs>
                <a:gs pos="100000">
                  <a:srgbClr val="184718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5" name="AutoShape 34"/>
            <p:cNvSpPr>
              <a:spLocks noChangeArrowheads="1"/>
            </p:cNvSpPr>
            <p:nvPr/>
          </p:nvSpPr>
          <p:spPr bwMode="auto">
            <a:xfrm>
              <a:off x="1639888" y="765175"/>
              <a:ext cx="287337" cy="287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alpha val="60001"/>
                  </a:srgbClr>
                </a:gs>
                <a:gs pos="100000">
                  <a:srgbClr val="182F76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" name="AutoShape 35"/>
            <p:cNvSpPr>
              <a:spLocks noChangeArrowheads="1"/>
            </p:cNvSpPr>
            <p:nvPr/>
          </p:nvSpPr>
          <p:spPr bwMode="auto">
            <a:xfrm>
              <a:off x="558800" y="1123950"/>
              <a:ext cx="287338" cy="287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8000">
                    <a:alpha val="60001"/>
                  </a:srgbClr>
                </a:gs>
                <a:gs pos="100000">
                  <a:srgbClr val="003B00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00" name="AutoShape 36"/>
            <p:cNvSpPr>
              <a:spLocks noChangeArrowheads="1"/>
            </p:cNvSpPr>
            <p:nvPr/>
          </p:nvSpPr>
          <p:spPr bwMode="auto">
            <a:xfrm>
              <a:off x="919163" y="1123950"/>
              <a:ext cx="287337" cy="287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alpha val="60001"/>
                  </a:schemeClr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058" name="AutoShape 37"/>
            <p:cNvSpPr>
              <a:spLocks noChangeArrowheads="1"/>
            </p:cNvSpPr>
            <p:nvPr/>
          </p:nvSpPr>
          <p:spPr bwMode="auto">
            <a:xfrm>
              <a:off x="1281113" y="1122363"/>
              <a:ext cx="287337" cy="287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CCCC">
                    <a:alpha val="60001"/>
                  </a:srgbClr>
                </a:gs>
                <a:gs pos="100000">
                  <a:srgbClr val="765E5E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02" name="AutoShape 38"/>
            <p:cNvSpPr>
              <a:spLocks noChangeArrowheads="1"/>
            </p:cNvSpPr>
            <p:nvPr/>
          </p:nvSpPr>
          <p:spPr bwMode="auto">
            <a:xfrm>
              <a:off x="1639888" y="1123950"/>
              <a:ext cx="287337" cy="287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060" name="AutoShape 39"/>
            <p:cNvSpPr>
              <a:spLocks noChangeArrowheads="1"/>
            </p:cNvSpPr>
            <p:nvPr/>
          </p:nvSpPr>
          <p:spPr bwMode="auto">
            <a:xfrm>
              <a:off x="560388" y="1484313"/>
              <a:ext cx="287337" cy="287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69696">
                    <a:alpha val="60001"/>
                  </a:srgbClr>
                </a:gs>
                <a:gs pos="100000">
                  <a:srgbClr val="454545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1" name="AutoShape 40"/>
            <p:cNvSpPr>
              <a:spLocks noChangeArrowheads="1"/>
            </p:cNvSpPr>
            <p:nvPr/>
          </p:nvSpPr>
          <p:spPr bwMode="auto">
            <a:xfrm>
              <a:off x="920750" y="1484313"/>
              <a:ext cx="287338" cy="287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933FF">
                    <a:alpha val="60001"/>
                  </a:srgbClr>
                </a:gs>
                <a:gs pos="100000">
                  <a:srgbClr val="471876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05" name="AutoShape 41"/>
            <p:cNvSpPr>
              <a:spLocks noChangeArrowheads="1"/>
            </p:cNvSpPr>
            <p:nvPr/>
          </p:nvSpPr>
          <p:spPr bwMode="auto">
            <a:xfrm>
              <a:off x="1281113" y="1484313"/>
              <a:ext cx="287337" cy="287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>
                    <a:alpha val="60001"/>
                  </a:schemeClr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063" name="AutoShape 42"/>
            <p:cNvSpPr>
              <a:spLocks noChangeArrowheads="1"/>
            </p:cNvSpPr>
            <p:nvPr/>
          </p:nvSpPr>
          <p:spPr bwMode="auto">
            <a:xfrm>
              <a:off x="1641475" y="1484313"/>
              <a:ext cx="287338" cy="287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90000">
                    <a:alpha val="60001"/>
                  </a:srgbClr>
                </a:gs>
                <a:gs pos="100000">
                  <a:srgbClr val="470000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4" name="AutoShape 43"/>
            <p:cNvSpPr>
              <a:spLocks noChangeArrowheads="1"/>
            </p:cNvSpPr>
            <p:nvPr/>
          </p:nvSpPr>
          <p:spPr bwMode="auto">
            <a:xfrm>
              <a:off x="560388" y="1843088"/>
              <a:ext cx="287337" cy="287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66">
                    <a:alpha val="60001"/>
                  </a:srgbClr>
                </a:gs>
                <a:gs pos="100000">
                  <a:srgbClr val="76762F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5" name="AutoShape 44"/>
            <p:cNvSpPr>
              <a:spLocks noChangeArrowheads="1"/>
            </p:cNvSpPr>
            <p:nvPr/>
          </p:nvSpPr>
          <p:spPr bwMode="auto">
            <a:xfrm>
              <a:off x="920750" y="1844675"/>
              <a:ext cx="287338" cy="287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60093">
                    <a:alpha val="60001"/>
                  </a:srgbClr>
                </a:gs>
                <a:gs pos="100000">
                  <a:srgbClr val="630044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6" name="AutoShape 45"/>
            <p:cNvSpPr>
              <a:spLocks noChangeArrowheads="1"/>
            </p:cNvSpPr>
            <p:nvPr/>
          </p:nvSpPr>
          <p:spPr bwMode="auto">
            <a:xfrm>
              <a:off x="1281113" y="1843088"/>
              <a:ext cx="287337" cy="287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66FF">
                    <a:alpha val="60001"/>
                  </a:srgbClr>
                </a:gs>
                <a:gs pos="100000">
                  <a:srgbClr val="5E2F76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7" name="AutoShape 46"/>
            <p:cNvSpPr>
              <a:spLocks noChangeArrowheads="1"/>
            </p:cNvSpPr>
            <p:nvPr/>
          </p:nvSpPr>
          <p:spPr bwMode="auto">
            <a:xfrm>
              <a:off x="1641475" y="1843088"/>
              <a:ext cx="287338" cy="287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FF66">
                    <a:alpha val="60001"/>
                  </a:srgbClr>
                </a:gs>
                <a:gs pos="100000">
                  <a:srgbClr val="5E762F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12" name="WordArt 48"/>
            <p:cNvSpPr>
              <a:spLocks noChangeArrowheads="1" noChangeShapeType="1" noTextEdit="1"/>
            </p:cNvSpPr>
            <p:nvPr/>
          </p:nvSpPr>
          <p:spPr bwMode="auto">
            <a:xfrm>
              <a:off x="776288" y="2278063"/>
              <a:ext cx="935037" cy="282575"/>
            </a:xfrm>
            <a:prstGeom prst="rect">
              <a:avLst/>
            </a:prstGeom>
            <a:sp3d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 dirty="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 dirty="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 dirty="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00</a:t>
              </a:r>
              <a:endParaRPr lang="ja-JP" altLang="en-US" sz="3600" kern="10" dirty="0">
                <a:solidFill>
                  <a:srgbClr val="333333">
                    <a:alpha val="70000"/>
                  </a:srgbClr>
                </a:solidFill>
                <a:effectLst>
                  <a:outerShdw dist="35921" dir="2700000" algn="ctr" rotWithShape="0">
                    <a:schemeClr val="bg1">
                      <a:alpha val="50000"/>
                    </a:schemeClr>
                  </a:outerShdw>
                </a:effectLst>
                <a:latin typeface="ＭＳ Ｐゴシック"/>
                <a:ea typeface="ＭＳ Ｐゴシック"/>
              </a:endParaRPr>
            </a:p>
          </p:txBody>
        </p:sp>
        <p:sp>
          <p:nvSpPr>
            <p:cNvPr id="11313" name="WordArt 49"/>
            <p:cNvSpPr>
              <a:spLocks noChangeArrowheads="1" noChangeShapeType="1" noTextEdit="1"/>
            </p:cNvSpPr>
            <p:nvPr/>
          </p:nvSpPr>
          <p:spPr bwMode="auto">
            <a:xfrm>
              <a:off x="920750" y="2636838"/>
              <a:ext cx="647700" cy="71437"/>
            </a:xfrm>
            <a:prstGeom prst="rect">
              <a:avLst/>
            </a:prstGeom>
            <a:sp3d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201X/05/05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（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SUN)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effectLst>
                  <a:outerShdw dist="35921" dir="2700000" algn="ctr" rotWithShape="0">
                    <a:schemeClr val="bg1">
                      <a:alpha val="50000"/>
                    </a:schemeClr>
                  </a:outerShdw>
                </a:effectLst>
                <a:latin typeface="ＭＳ Ｐゴシック"/>
                <a:ea typeface="ＭＳ Ｐゴシック"/>
              </a:endParaRPr>
            </a:p>
          </p:txBody>
        </p:sp>
        <p:sp>
          <p:nvSpPr>
            <p:cNvPr id="2070" name="Rectangle 50"/>
            <p:cNvSpPr>
              <a:spLocks noChangeArrowheads="1"/>
            </p:cNvSpPr>
            <p:nvPr/>
          </p:nvSpPr>
          <p:spPr bwMode="auto">
            <a:xfrm>
              <a:off x="488950" y="476250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1" name="Rectangle 51"/>
            <p:cNvSpPr>
              <a:spLocks noChangeArrowheads="1"/>
            </p:cNvSpPr>
            <p:nvPr/>
          </p:nvSpPr>
          <p:spPr bwMode="auto">
            <a:xfrm>
              <a:off x="488950" y="476250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2" name="WordArt 52"/>
            <p:cNvSpPr>
              <a:spLocks noChangeArrowheads="1" noChangeShapeType="1" noTextEdit="1"/>
            </p:cNvSpPr>
            <p:nvPr/>
          </p:nvSpPr>
          <p:spPr bwMode="auto">
            <a:xfrm>
              <a:off x="1712913" y="809625"/>
              <a:ext cx="144462" cy="204788"/>
            </a:xfrm>
            <a:prstGeom prst="rect">
              <a:avLst/>
            </a:prstGeom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f</a:t>
              </a:r>
              <a:endParaRPr lang="ja-JP" altLang="en-US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grpSp>
          <p:nvGrpSpPr>
            <p:cNvPr id="2073" name="Group 68"/>
            <p:cNvGrpSpPr>
              <a:grpSpLocks/>
            </p:cNvGrpSpPr>
            <p:nvPr/>
          </p:nvGrpSpPr>
          <p:grpSpPr bwMode="auto">
            <a:xfrm>
              <a:off x="1512888" y="512763"/>
              <a:ext cx="431800" cy="74612"/>
              <a:chOff x="1986" y="346"/>
              <a:chExt cx="1043" cy="182"/>
            </a:xfrm>
          </p:grpSpPr>
          <p:sp>
            <p:nvSpPr>
              <p:cNvPr id="2103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4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5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6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7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8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9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0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1333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552450" y="515938"/>
              <a:ext cx="236538" cy="71437"/>
            </a:xfrm>
            <a:prstGeom prst="rect">
              <a:avLst/>
            </a:prstGeom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grpSp>
          <p:nvGrpSpPr>
            <p:cNvPr id="2075" name="Group 79"/>
            <p:cNvGrpSpPr>
              <a:grpSpLocks/>
            </p:cNvGrpSpPr>
            <p:nvPr/>
          </p:nvGrpSpPr>
          <p:grpSpPr bwMode="auto">
            <a:xfrm>
              <a:off x="992188" y="836613"/>
              <a:ext cx="144462" cy="144462"/>
              <a:chOff x="1532" y="981"/>
              <a:chExt cx="499" cy="499"/>
            </a:xfrm>
          </p:grpSpPr>
          <p:sp>
            <p:nvSpPr>
              <p:cNvPr id="2094" name="Rectangle 70"/>
              <p:cNvSpPr>
                <a:spLocks noChangeArrowheads="1"/>
              </p:cNvSpPr>
              <p:nvPr/>
            </p:nvSpPr>
            <p:spPr bwMode="auto">
              <a:xfrm>
                <a:off x="1532" y="981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5" name="Rectangle 71"/>
              <p:cNvSpPr>
                <a:spLocks noChangeArrowheads="1"/>
              </p:cNvSpPr>
              <p:nvPr/>
            </p:nvSpPr>
            <p:spPr bwMode="auto">
              <a:xfrm>
                <a:off x="1714" y="981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6" name="Rectangle 72"/>
              <p:cNvSpPr>
                <a:spLocks noChangeArrowheads="1"/>
              </p:cNvSpPr>
              <p:nvPr/>
            </p:nvSpPr>
            <p:spPr bwMode="auto">
              <a:xfrm>
                <a:off x="1895" y="981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7" name="Rectangle 73"/>
              <p:cNvSpPr>
                <a:spLocks noChangeArrowheads="1"/>
              </p:cNvSpPr>
              <p:nvPr/>
            </p:nvSpPr>
            <p:spPr bwMode="auto">
              <a:xfrm>
                <a:off x="1532" y="1162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8" name="Rectangle 74"/>
              <p:cNvSpPr>
                <a:spLocks noChangeArrowheads="1"/>
              </p:cNvSpPr>
              <p:nvPr/>
            </p:nvSpPr>
            <p:spPr bwMode="auto">
              <a:xfrm>
                <a:off x="1714" y="1162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9" name="Rectangle 75"/>
              <p:cNvSpPr>
                <a:spLocks noChangeArrowheads="1"/>
              </p:cNvSpPr>
              <p:nvPr/>
            </p:nvSpPr>
            <p:spPr bwMode="auto">
              <a:xfrm>
                <a:off x="1895" y="1162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0" name="Rectangle 76"/>
              <p:cNvSpPr>
                <a:spLocks noChangeArrowheads="1"/>
              </p:cNvSpPr>
              <p:nvPr/>
            </p:nvSpPr>
            <p:spPr bwMode="auto">
              <a:xfrm>
                <a:off x="1532" y="1344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1" name="Rectangle 77"/>
              <p:cNvSpPr>
                <a:spLocks noChangeArrowheads="1"/>
              </p:cNvSpPr>
              <p:nvPr/>
            </p:nvSpPr>
            <p:spPr bwMode="auto">
              <a:xfrm>
                <a:off x="1714" y="1344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2" name="Rectangle 78"/>
              <p:cNvSpPr>
                <a:spLocks noChangeArrowheads="1"/>
              </p:cNvSpPr>
              <p:nvPr/>
            </p:nvSpPr>
            <p:spPr bwMode="auto">
              <a:xfrm>
                <a:off x="1895" y="1344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76" name="Group 94"/>
            <p:cNvGrpSpPr>
              <a:grpSpLocks/>
            </p:cNvGrpSpPr>
            <p:nvPr/>
          </p:nvGrpSpPr>
          <p:grpSpPr bwMode="auto">
            <a:xfrm>
              <a:off x="1330325" y="846138"/>
              <a:ext cx="193675" cy="138112"/>
              <a:chOff x="1759" y="1344"/>
              <a:chExt cx="363" cy="231"/>
            </a:xfrm>
          </p:grpSpPr>
          <p:sp>
            <p:nvSpPr>
              <p:cNvPr id="2092" name="Freeform 91"/>
              <p:cNvSpPr>
                <a:spLocks/>
              </p:cNvSpPr>
              <p:nvPr/>
            </p:nvSpPr>
            <p:spPr bwMode="auto">
              <a:xfrm>
                <a:off x="1759" y="1344"/>
                <a:ext cx="363" cy="181"/>
              </a:xfrm>
              <a:custGeom>
                <a:avLst/>
                <a:gdLst>
                  <a:gd name="T0" fmla="*/ 363 w 363"/>
                  <a:gd name="T1" fmla="*/ 0 h 181"/>
                  <a:gd name="T2" fmla="*/ 363 w 363"/>
                  <a:gd name="T3" fmla="*/ 136 h 181"/>
                  <a:gd name="T4" fmla="*/ 182 w 363"/>
                  <a:gd name="T5" fmla="*/ 181 h 181"/>
                  <a:gd name="T6" fmla="*/ 0 w 363"/>
                  <a:gd name="T7" fmla="*/ 136 h 181"/>
                  <a:gd name="T8" fmla="*/ 0 w 363"/>
                  <a:gd name="T9" fmla="*/ 0 h 181"/>
                  <a:gd name="T10" fmla="*/ 363 w 363"/>
                  <a:gd name="T11" fmla="*/ 0 h 18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63" h="181">
                    <a:moveTo>
                      <a:pt x="363" y="0"/>
                    </a:moveTo>
                    <a:lnTo>
                      <a:pt x="363" y="136"/>
                    </a:lnTo>
                    <a:lnTo>
                      <a:pt x="182" y="181"/>
                    </a:lnTo>
                    <a:lnTo>
                      <a:pt x="0" y="136"/>
                    </a:lnTo>
                    <a:lnTo>
                      <a:pt x="0" y="0"/>
                    </a:lnTo>
                    <a:lnTo>
                      <a:pt x="363" y="0"/>
                    </a:lnTo>
                    <a:close/>
                  </a:path>
                </a:pathLst>
              </a:cu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93" name="Freeform 92"/>
              <p:cNvSpPr>
                <a:spLocks/>
              </p:cNvSpPr>
              <p:nvPr/>
            </p:nvSpPr>
            <p:spPr bwMode="auto">
              <a:xfrm>
                <a:off x="1759" y="1485"/>
                <a:ext cx="363" cy="90"/>
              </a:xfrm>
              <a:custGeom>
                <a:avLst/>
                <a:gdLst>
                  <a:gd name="T0" fmla="*/ 0 w 363"/>
                  <a:gd name="T1" fmla="*/ 0 h 90"/>
                  <a:gd name="T2" fmla="*/ 182 w 363"/>
                  <a:gd name="T3" fmla="*/ 45 h 90"/>
                  <a:gd name="T4" fmla="*/ 363 w 363"/>
                  <a:gd name="T5" fmla="*/ 0 h 90"/>
                  <a:gd name="T6" fmla="*/ 363 w 363"/>
                  <a:gd name="T7" fmla="*/ 90 h 90"/>
                  <a:gd name="T8" fmla="*/ 0 w 363"/>
                  <a:gd name="T9" fmla="*/ 90 h 90"/>
                  <a:gd name="T10" fmla="*/ 0 w 363"/>
                  <a:gd name="T11" fmla="*/ 0 h 9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63" h="90">
                    <a:moveTo>
                      <a:pt x="0" y="0"/>
                    </a:moveTo>
                    <a:lnTo>
                      <a:pt x="182" y="45"/>
                    </a:lnTo>
                    <a:lnTo>
                      <a:pt x="363" y="0"/>
                    </a:lnTo>
                    <a:lnTo>
                      <a:pt x="363" y="90"/>
                    </a:lnTo>
                    <a:lnTo>
                      <a:pt x="0" y="9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077" name="AutoShape 97"/>
            <p:cNvSpPr>
              <a:spLocks noChangeArrowheads="1"/>
            </p:cNvSpPr>
            <p:nvPr/>
          </p:nvSpPr>
          <p:spPr bwMode="auto">
            <a:xfrm>
              <a:off x="608013" y="1905000"/>
              <a:ext cx="177800" cy="177800"/>
            </a:xfrm>
            <a:prstGeom prst="smileyFace">
              <a:avLst>
                <a:gd name="adj" fmla="val 4653"/>
              </a:avLst>
            </a:prstGeom>
            <a:solidFill>
              <a:schemeClr val="bg1">
                <a:alpha val="70195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8" name="AutoShape 98"/>
            <p:cNvSpPr>
              <a:spLocks noChangeArrowheads="1"/>
            </p:cNvSpPr>
            <p:nvPr/>
          </p:nvSpPr>
          <p:spPr bwMode="auto">
            <a:xfrm>
              <a:off x="949325" y="1870075"/>
              <a:ext cx="215900" cy="215900"/>
            </a:xfrm>
            <a:prstGeom prst="sun">
              <a:avLst>
                <a:gd name="adj" fmla="val 25000"/>
              </a:avLst>
            </a:prstGeom>
            <a:solidFill>
              <a:schemeClr val="bg1">
                <a:alpha val="70195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9" name="AutoShape 100"/>
            <p:cNvSpPr>
              <a:spLocks noChangeArrowheads="1"/>
            </p:cNvSpPr>
            <p:nvPr/>
          </p:nvSpPr>
          <p:spPr bwMode="auto">
            <a:xfrm>
              <a:off x="595313" y="1182688"/>
              <a:ext cx="215900" cy="144462"/>
            </a:xfrm>
            <a:prstGeom prst="wedgeEllipseCallout">
              <a:avLst>
                <a:gd name="adj1" fmla="val -43750"/>
                <a:gd name="adj2" fmla="val 70000"/>
              </a:avLst>
            </a:prstGeom>
            <a:solidFill>
              <a:schemeClr val="bg1">
                <a:alpha val="70195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ja-JP" altLang="ja-JP" sz="800"/>
            </a:p>
          </p:txBody>
        </p:sp>
        <p:sp>
          <p:nvSpPr>
            <p:cNvPr id="11365" name="AutoShape 101"/>
            <p:cNvSpPr>
              <a:spLocks noChangeArrowheads="1"/>
            </p:cNvSpPr>
            <p:nvPr/>
          </p:nvSpPr>
          <p:spPr bwMode="auto">
            <a:xfrm>
              <a:off x="1333500" y="1168400"/>
              <a:ext cx="187325" cy="177800"/>
            </a:xfrm>
            <a:prstGeom prst="star5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081" name="AutoShape 102"/>
            <p:cNvSpPr>
              <a:spLocks noChangeArrowheads="1"/>
            </p:cNvSpPr>
            <p:nvPr/>
          </p:nvSpPr>
          <p:spPr bwMode="auto">
            <a:xfrm>
              <a:off x="1704975" y="1905000"/>
              <a:ext cx="155575" cy="155575"/>
            </a:xfrm>
            <a:custGeom>
              <a:avLst/>
              <a:gdLst>
                <a:gd name="T0" fmla="*/ 1020723 w 21600"/>
                <a:gd name="T1" fmla="*/ 241120 h 21600"/>
                <a:gd name="T2" fmla="*/ 120563 w 21600"/>
                <a:gd name="T3" fmla="*/ 560272 h 21600"/>
                <a:gd name="T4" fmla="*/ 822502 w 21600"/>
                <a:gd name="T5" fmla="*/ 378494 h 21600"/>
                <a:gd name="T6" fmla="*/ 314319 w 21600"/>
                <a:gd name="T7" fmla="*/ 1215991 h 21600"/>
                <a:gd name="T8" fmla="*/ 161755 w 21600"/>
                <a:gd name="T9" fmla="*/ 880396 h 21600"/>
                <a:gd name="T10" fmla="*/ 497393 w 21600"/>
                <a:gd name="T11" fmla="*/ 727882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8640" y="16559"/>
                  </a:moveTo>
                  <a:cubicBezTo>
                    <a:pt x="9330" y="16818"/>
                    <a:pt x="10062" y="16951"/>
                    <a:pt x="10800" y="16951"/>
                  </a:cubicBezTo>
                  <a:cubicBezTo>
                    <a:pt x="14197" y="16951"/>
                    <a:pt x="16951" y="14197"/>
                    <a:pt x="16951" y="10800"/>
                  </a:cubicBezTo>
                  <a:cubicBezTo>
                    <a:pt x="16951" y="7402"/>
                    <a:pt x="14197" y="4649"/>
                    <a:pt x="10800" y="4649"/>
                  </a:cubicBezTo>
                  <a:cubicBezTo>
                    <a:pt x="7402" y="4649"/>
                    <a:pt x="4649" y="7402"/>
                    <a:pt x="4649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9504" y="21600"/>
                    <a:pt x="8220" y="21367"/>
                    <a:pt x="7007" y="20912"/>
                  </a:cubicBezTo>
                  <a:lnTo>
                    <a:pt x="6059" y="23440"/>
                  </a:lnTo>
                  <a:lnTo>
                    <a:pt x="3118" y="16971"/>
                  </a:lnTo>
                  <a:lnTo>
                    <a:pt x="9588" y="14031"/>
                  </a:lnTo>
                  <a:lnTo>
                    <a:pt x="8640" y="16559"/>
                  </a:lnTo>
                  <a:close/>
                </a:path>
              </a:pathLst>
            </a:custGeom>
            <a:solidFill>
              <a:schemeClr val="bg1">
                <a:alpha val="70195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67" name="AutoShape 103"/>
            <p:cNvSpPr>
              <a:spLocks noChangeArrowheads="1"/>
            </p:cNvSpPr>
            <p:nvPr/>
          </p:nvSpPr>
          <p:spPr bwMode="auto">
            <a:xfrm>
              <a:off x="950913" y="1546225"/>
              <a:ext cx="225425" cy="168275"/>
            </a:xfrm>
            <a:prstGeom prst="can">
              <a:avLst>
                <a:gd name="adj" fmla="val 48528"/>
              </a:avLst>
            </a:prstGeom>
            <a:gradFill rotWithShape="1">
              <a:gsLst>
                <a:gs pos="0">
                  <a:schemeClr val="bg1">
                    <a:alpha val="70000"/>
                  </a:schemeClr>
                </a:gs>
                <a:gs pos="100000">
                  <a:schemeClr val="bg1">
                    <a:gamma/>
                    <a:tint val="19216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sp3d prstMaterial="dkEdge"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083" name="AutoShape 106"/>
            <p:cNvSpPr>
              <a:spLocks noChangeArrowheads="1"/>
            </p:cNvSpPr>
            <p:nvPr/>
          </p:nvSpPr>
          <p:spPr bwMode="auto">
            <a:xfrm>
              <a:off x="1687513" y="1533525"/>
              <a:ext cx="177800" cy="177800"/>
            </a:xfrm>
            <a:prstGeom prst="bevel">
              <a:avLst>
                <a:gd name="adj" fmla="val 12500"/>
              </a:avLst>
            </a:prstGeom>
            <a:solidFill>
              <a:schemeClr val="bg1">
                <a:alpha val="59999"/>
              </a:schemeClr>
            </a:solidFill>
            <a:ln>
              <a:noFill/>
            </a:ln>
            <a:effectLst/>
            <a:sp3d prstMaterial="dkEdge"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4" name="AutoShape 107"/>
            <p:cNvSpPr>
              <a:spLocks noChangeArrowheads="1"/>
            </p:cNvSpPr>
            <p:nvPr/>
          </p:nvSpPr>
          <p:spPr bwMode="auto">
            <a:xfrm>
              <a:off x="1352550" y="1897063"/>
              <a:ext cx="152400" cy="179387"/>
            </a:xfrm>
            <a:prstGeom prst="flowChartMultidocument">
              <a:avLst/>
            </a:prstGeom>
            <a:solidFill>
              <a:schemeClr val="bg1">
                <a:alpha val="70195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5" name="AutoShape 108"/>
            <p:cNvSpPr>
              <a:spLocks noChangeArrowheads="1"/>
            </p:cNvSpPr>
            <p:nvPr/>
          </p:nvSpPr>
          <p:spPr bwMode="auto">
            <a:xfrm>
              <a:off x="635000" y="819150"/>
              <a:ext cx="146050" cy="184150"/>
            </a:xfrm>
            <a:prstGeom prst="foldedCorner">
              <a:avLst>
                <a:gd name="adj" fmla="val 12500"/>
              </a:avLst>
            </a:prstGeom>
            <a:solidFill>
              <a:schemeClr val="bg1">
                <a:alpha val="70195"/>
              </a:schemeClr>
            </a:solidFill>
            <a:ln>
              <a:noFill/>
            </a:ln>
            <a:effectLst/>
            <a:sp3d prstMaterial="dkEdge"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6" name="AutoShape 109"/>
            <p:cNvSpPr>
              <a:spLocks noChangeArrowheads="1"/>
            </p:cNvSpPr>
            <p:nvPr/>
          </p:nvSpPr>
          <p:spPr bwMode="auto">
            <a:xfrm>
              <a:off x="609600" y="1536700"/>
              <a:ext cx="190500" cy="190500"/>
            </a:xfrm>
            <a:custGeom>
              <a:avLst/>
              <a:gdLst>
                <a:gd name="T0" fmla="*/ 840052 w 21600"/>
                <a:gd name="T1" fmla="*/ 0 h 21600"/>
                <a:gd name="T2" fmla="*/ 246027 w 21600"/>
                <a:gd name="T3" fmla="*/ 246027 h 21600"/>
                <a:gd name="T4" fmla="*/ 0 w 21600"/>
                <a:gd name="T5" fmla="*/ 840052 h 21600"/>
                <a:gd name="T6" fmla="*/ 246027 w 21600"/>
                <a:gd name="T7" fmla="*/ 1434077 h 21600"/>
                <a:gd name="T8" fmla="*/ 840052 w 21600"/>
                <a:gd name="T9" fmla="*/ 1680104 h 21600"/>
                <a:gd name="T10" fmla="*/ 1434077 w 21600"/>
                <a:gd name="T11" fmla="*/ 1434077 h 21600"/>
                <a:gd name="T12" fmla="*/ 1680104 w 21600"/>
                <a:gd name="T13" fmla="*/ 840052 h 21600"/>
                <a:gd name="T14" fmla="*/ 1434077 w 21600"/>
                <a:gd name="T15" fmla="*/ 24602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401" y="15493"/>
                  </a:moveTo>
                  <a:cubicBezTo>
                    <a:pt x="18376" y="14122"/>
                    <a:pt x="18900" y="12482"/>
                    <a:pt x="18900" y="10800"/>
                  </a:cubicBezTo>
                  <a:cubicBezTo>
                    <a:pt x="18900" y="6326"/>
                    <a:pt x="15273" y="2700"/>
                    <a:pt x="10800" y="2700"/>
                  </a:cubicBezTo>
                  <a:cubicBezTo>
                    <a:pt x="9117" y="2699"/>
                    <a:pt x="7477" y="3223"/>
                    <a:pt x="6106" y="4198"/>
                  </a:cubicBezTo>
                  <a:lnTo>
                    <a:pt x="17401" y="15493"/>
                  </a:lnTo>
                  <a:close/>
                  <a:moveTo>
                    <a:pt x="4198" y="6106"/>
                  </a:moveTo>
                  <a:cubicBezTo>
                    <a:pt x="3223" y="7477"/>
                    <a:pt x="2700" y="9117"/>
                    <a:pt x="2700" y="10799"/>
                  </a:cubicBezTo>
                  <a:cubicBezTo>
                    <a:pt x="2700" y="15273"/>
                    <a:pt x="6326" y="18900"/>
                    <a:pt x="10800" y="18900"/>
                  </a:cubicBezTo>
                  <a:cubicBezTo>
                    <a:pt x="12482" y="18900"/>
                    <a:pt x="14122" y="18376"/>
                    <a:pt x="15493" y="17401"/>
                  </a:cubicBezTo>
                  <a:lnTo>
                    <a:pt x="4198" y="6106"/>
                  </a:lnTo>
                  <a:close/>
                </a:path>
              </a:pathLst>
            </a:custGeom>
            <a:solidFill>
              <a:schemeClr val="bg1">
                <a:alpha val="70195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7" name="AutoShape 110"/>
            <p:cNvSpPr>
              <a:spLocks noChangeArrowheads="1"/>
            </p:cNvSpPr>
            <p:nvPr/>
          </p:nvSpPr>
          <p:spPr bwMode="auto">
            <a:xfrm>
              <a:off x="1347788" y="1533525"/>
              <a:ext cx="163512" cy="196850"/>
            </a:xfrm>
            <a:custGeom>
              <a:avLst/>
              <a:gdLst>
                <a:gd name="T0" fmla="*/ 759574 w 21600"/>
                <a:gd name="T1" fmla="*/ 0 h 21600"/>
                <a:gd name="T2" fmla="*/ 0 w 21600"/>
                <a:gd name="T3" fmla="*/ 896989 h 21600"/>
                <a:gd name="T4" fmla="*/ 759574 w 21600"/>
                <a:gd name="T5" fmla="*/ 1793978 h 21600"/>
                <a:gd name="T6" fmla="*/ 1237786 w 21600"/>
                <a:gd name="T7" fmla="*/ 896989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3494 h 21600"/>
                <a:gd name="T14" fmla="*/ 15955 w 21600"/>
                <a:gd name="T15" fmla="*/ 1810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3255" y="0"/>
                  </a:moveTo>
                  <a:lnTo>
                    <a:pt x="13255" y="3494"/>
                  </a:lnTo>
                  <a:lnTo>
                    <a:pt x="3375" y="3494"/>
                  </a:lnTo>
                  <a:lnTo>
                    <a:pt x="3375" y="18106"/>
                  </a:lnTo>
                  <a:lnTo>
                    <a:pt x="13255" y="18106"/>
                  </a:lnTo>
                  <a:lnTo>
                    <a:pt x="13255" y="21600"/>
                  </a:lnTo>
                  <a:lnTo>
                    <a:pt x="21600" y="10800"/>
                  </a:lnTo>
                  <a:lnTo>
                    <a:pt x="13255" y="0"/>
                  </a:lnTo>
                  <a:close/>
                </a:path>
                <a:path w="21600" h="21600">
                  <a:moveTo>
                    <a:pt x="1350" y="3494"/>
                  </a:moveTo>
                  <a:lnTo>
                    <a:pt x="1350" y="18106"/>
                  </a:lnTo>
                  <a:lnTo>
                    <a:pt x="2700" y="18106"/>
                  </a:lnTo>
                  <a:lnTo>
                    <a:pt x="2700" y="3494"/>
                  </a:lnTo>
                  <a:lnTo>
                    <a:pt x="1350" y="3494"/>
                  </a:lnTo>
                  <a:close/>
                </a:path>
                <a:path w="21600" h="21600">
                  <a:moveTo>
                    <a:pt x="0" y="3494"/>
                  </a:moveTo>
                  <a:lnTo>
                    <a:pt x="0" y="18106"/>
                  </a:lnTo>
                  <a:lnTo>
                    <a:pt x="675" y="18106"/>
                  </a:lnTo>
                  <a:lnTo>
                    <a:pt x="675" y="3494"/>
                  </a:lnTo>
                  <a:lnTo>
                    <a:pt x="0" y="3494"/>
                  </a:lnTo>
                  <a:close/>
                </a:path>
              </a:pathLst>
            </a:custGeom>
            <a:solidFill>
              <a:schemeClr val="bg1">
                <a:alpha val="70195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8" name="AutoShape 111"/>
            <p:cNvSpPr>
              <a:spLocks noChangeArrowheads="1"/>
            </p:cNvSpPr>
            <p:nvPr/>
          </p:nvSpPr>
          <p:spPr bwMode="auto">
            <a:xfrm>
              <a:off x="1692275" y="1187450"/>
              <a:ext cx="174625" cy="171450"/>
            </a:xfrm>
            <a:prstGeom prst="lightningBolt">
              <a:avLst/>
            </a:prstGeom>
            <a:solidFill>
              <a:schemeClr val="bg1">
                <a:alpha val="70195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89" name="Group 114"/>
            <p:cNvGrpSpPr>
              <a:grpSpLocks/>
            </p:cNvGrpSpPr>
            <p:nvPr/>
          </p:nvGrpSpPr>
          <p:grpSpPr bwMode="auto">
            <a:xfrm>
              <a:off x="957263" y="1193800"/>
              <a:ext cx="196850" cy="149225"/>
              <a:chOff x="594" y="745"/>
              <a:chExt cx="142" cy="109"/>
            </a:xfrm>
          </p:grpSpPr>
          <p:sp>
            <p:nvSpPr>
              <p:cNvPr id="2090" name="AutoShape 112"/>
              <p:cNvSpPr>
                <a:spLocks noChangeArrowheads="1"/>
              </p:cNvSpPr>
              <p:nvPr/>
            </p:nvSpPr>
            <p:spPr bwMode="auto">
              <a:xfrm>
                <a:off x="594" y="787"/>
                <a:ext cx="142" cy="67"/>
              </a:xfrm>
              <a:prstGeom prst="cube">
                <a:avLst>
                  <a:gd name="adj" fmla="val 61194"/>
                </a:avLst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 prstMaterial="dkEdge"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1" name="AutoShape 113"/>
              <p:cNvSpPr>
                <a:spLocks noChangeArrowheads="1"/>
              </p:cNvSpPr>
              <p:nvPr/>
            </p:nvSpPr>
            <p:spPr bwMode="auto">
              <a:xfrm>
                <a:off x="594" y="745"/>
                <a:ext cx="142" cy="67"/>
              </a:xfrm>
              <a:prstGeom prst="cube">
                <a:avLst>
                  <a:gd name="adj" fmla="val 61194"/>
                </a:avLst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 prstMaterial="dkEdge"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" name="グループ化 71"/>
          <p:cNvGrpSpPr/>
          <p:nvPr/>
        </p:nvGrpSpPr>
        <p:grpSpPr>
          <a:xfrm>
            <a:off x="2145747" y="741169"/>
            <a:ext cx="1800225" cy="2665412"/>
            <a:chOff x="2394268" y="331788"/>
            <a:chExt cx="1800225" cy="2665412"/>
          </a:xfrm>
          <a:scene3d>
            <a:camera prst="perspectiveRelaxed"/>
            <a:lightRig rig="twoPt" dir="t"/>
          </a:scene3d>
        </p:grpSpPr>
        <p:sp>
          <p:nvSpPr>
            <p:cNvPr id="67" name="AutoShape 21"/>
            <p:cNvSpPr>
              <a:spLocks noChangeArrowheads="1"/>
            </p:cNvSpPr>
            <p:nvPr/>
          </p:nvSpPr>
          <p:spPr bwMode="auto">
            <a:xfrm>
              <a:off x="2394268" y="331788"/>
              <a:ext cx="1800225" cy="2665412"/>
            </a:xfrm>
            <a:prstGeom prst="roundRect">
              <a:avLst>
                <a:gd name="adj" fmla="val 7347"/>
              </a:avLst>
            </a:prstGeom>
            <a:gradFill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2700000" scaled="1"/>
            </a:gradFill>
            <a:ln w="25400">
              <a:noFill/>
              <a:round/>
              <a:headEnd/>
              <a:tailEnd/>
            </a:ln>
            <a:effectLst/>
            <a:sp3d extrusionH="152400" prstMaterial="dkEdge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" name="Rectangle 22"/>
            <p:cNvSpPr>
              <a:spLocks noChangeArrowheads="1"/>
            </p:cNvSpPr>
            <p:nvPr/>
          </p:nvSpPr>
          <p:spPr bwMode="auto">
            <a:xfrm>
              <a:off x="2538730" y="476250"/>
              <a:ext cx="1512888" cy="23764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" name="Rectangle 50"/>
            <p:cNvSpPr>
              <a:spLocks noChangeArrowheads="1"/>
            </p:cNvSpPr>
            <p:nvPr/>
          </p:nvSpPr>
          <p:spPr bwMode="auto">
            <a:xfrm>
              <a:off x="2538730" y="476250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0" name="Group 68"/>
            <p:cNvGrpSpPr>
              <a:grpSpLocks/>
            </p:cNvGrpSpPr>
            <p:nvPr/>
          </p:nvGrpSpPr>
          <p:grpSpPr bwMode="auto">
            <a:xfrm>
              <a:off x="3562668" y="512763"/>
              <a:ext cx="431800" cy="74612"/>
              <a:chOff x="1986" y="346"/>
              <a:chExt cx="1043" cy="182"/>
            </a:xfrm>
          </p:grpSpPr>
          <p:sp>
            <p:nvSpPr>
              <p:cNvPr id="91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3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4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5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6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99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2602230" y="515938"/>
              <a:ext cx="236538" cy="71437"/>
            </a:xfrm>
            <a:prstGeom prst="rect">
              <a:avLst/>
            </a:prstGeom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sp>
          <p:nvSpPr>
            <p:cNvPr id="3" name="正方形/長方形 2"/>
            <p:cNvSpPr/>
            <p:nvPr/>
          </p:nvSpPr>
          <p:spPr bwMode="auto">
            <a:xfrm>
              <a:off x="2538730" y="620713"/>
              <a:ext cx="1511300" cy="2232025"/>
            </a:xfrm>
            <a:prstGeom prst="rect">
              <a:avLst/>
            </a:prstGeom>
            <a:solidFill>
              <a:schemeClr val="accent3">
                <a:lumMod val="85000"/>
              </a:schemeClr>
            </a:solidFill>
            <a:ln>
              <a:solidFill>
                <a:schemeClr val="accent3">
                  <a:lumMod val="85000"/>
                </a:schemeClr>
              </a:solidFill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4" name="正方形/長方形 3"/>
            <p:cNvSpPr/>
            <p:nvPr/>
          </p:nvSpPr>
          <p:spPr bwMode="auto">
            <a:xfrm>
              <a:off x="3080792" y="620713"/>
              <a:ext cx="213588" cy="22320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5" name="正方形/長方形 4"/>
            <p:cNvSpPr/>
            <p:nvPr/>
          </p:nvSpPr>
          <p:spPr bwMode="auto">
            <a:xfrm>
              <a:off x="2538730" y="1484313"/>
              <a:ext cx="1511300" cy="1381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33" name="正方形/長方形 132"/>
            <p:cNvSpPr/>
            <p:nvPr/>
          </p:nvSpPr>
          <p:spPr bwMode="auto">
            <a:xfrm>
              <a:off x="2538730" y="855663"/>
              <a:ext cx="1511300" cy="1381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6" name="正方形/長方形 5"/>
            <p:cNvSpPr/>
            <p:nvPr/>
          </p:nvSpPr>
          <p:spPr bwMode="auto">
            <a:xfrm>
              <a:off x="3310330" y="165202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35" name="正方形/長方形 134"/>
            <p:cNvSpPr/>
            <p:nvPr/>
          </p:nvSpPr>
          <p:spPr bwMode="auto">
            <a:xfrm>
              <a:off x="3310330" y="193015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36" name="正方形/長方形 135"/>
            <p:cNvSpPr/>
            <p:nvPr/>
          </p:nvSpPr>
          <p:spPr bwMode="auto">
            <a:xfrm>
              <a:off x="3588460" y="165202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37" name="正方形/長方形 136"/>
            <p:cNvSpPr/>
            <p:nvPr/>
          </p:nvSpPr>
          <p:spPr bwMode="auto">
            <a:xfrm>
              <a:off x="3588460" y="193015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7" name="正方形/長方形 6"/>
            <p:cNvSpPr/>
            <p:nvPr/>
          </p:nvSpPr>
          <p:spPr bwMode="auto">
            <a:xfrm>
              <a:off x="2538730" y="2204864"/>
              <a:ext cx="1511300" cy="731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39" name="正方形/長方形 138"/>
            <p:cNvSpPr/>
            <p:nvPr/>
          </p:nvSpPr>
          <p:spPr bwMode="auto">
            <a:xfrm>
              <a:off x="3873056" y="900247"/>
              <a:ext cx="46064" cy="1952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0" name="正方形/長方形 139"/>
            <p:cNvSpPr/>
            <p:nvPr/>
          </p:nvSpPr>
          <p:spPr bwMode="auto">
            <a:xfrm>
              <a:off x="3310330" y="101194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1" name="正方形/長方形 140"/>
            <p:cNvSpPr/>
            <p:nvPr/>
          </p:nvSpPr>
          <p:spPr bwMode="auto">
            <a:xfrm>
              <a:off x="3588460" y="101194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2" name="正方形/長方形 141"/>
            <p:cNvSpPr/>
            <p:nvPr/>
          </p:nvSpPr>
          <p:spPr bwMode="auto">
            <a:xfrm>
              <a:off x="3310330" y="1297161"/>
              <a:ext cx="530468" cy="176673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8" name="円/楕円 7"/>
            <p:cNvSpPr/>
            <p:nvPr/>
          </p:nvSpPr>
          <p:spPr bwMode="auto">
            <a:xfrm>
              <a:off x="2838768" y="1014413"/>
              <a:ext cx="225249" cy="225249"/>
            </a:xfrm>
            <a:prstGeom prst="ellipse">
              <a:avLst/>
            </a:prstGeom>
            <a:solidFill>
              <a:srgbClr val="996600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9" name="正方形/長方形 8"/>
            <p:cNvSpPr/>
            <p:nvPr/>
          </p:nvSpPr>
          <p:spPr bwMode="auto">
            <a:xfrm>
              <a:off x="2602230" y="1014413"/>
              <a:ext cx="118269" cy="118269"/>
            </a:xfrm>
            <a:prstGeom prst="rect">
              <a:avLst/>
            </a:prstGeom>
            <a:solidFill>
              <a:srgbClr val="9933FF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5" name="正方形/長方形 144"/>
            <p:cNvSpPr/>
            <p:nvPr/>
          </p:nvSpPr>
          <p:spPr bwMode="auto">
            <a:xfrm>
              <a:off x="2602230" y="1167256"/>
              <a:ext cx="118269" cy="118269"/>
            </a:xfrm>
            <a:prstGeom prst="rect">
              <a:avLst/>
            </a:prstGeom>
            <a:solidFill>
              <a:srgbClr val="9933FF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6" name="正方形/長方形 145"/>
            <p:cNvSpPr/>
            <p:nvPr/>
          </p:nvSpPr>
          <p:spPr bwMode="auto">
            <a:xfrm>
              <a:off x="2807410" y="165202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7" name="正方形/長方形 146"/>
            <p:cNvSpPr/>
            <p:nvPr/>
          </p:nvSpPr>
          <p:spPr bwMode="auto">
            <a:xfrm>
              <a:off x="2807410" y="193015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8" name="正方形/長方形 147"/>
            <p:cNvSpPr/>
            <p:nvPr/>
          </p:nvSpPr>
          <p:spPr bwMode="auto">
            <a:xfrm>
              <a:off x="3310330" y="230353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9" name="正方形/長方形 148"/>
            <p:cNvSpPr/>
            <p:nvPr/>
          </p:nvSpPr>
          <p:spPr bwMode="auto">
            <a:xfrm>
              <a:off x="3310330" y="258166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50" name="正方形/長方形 149"/>
            <p:cNvSpPr/>
            <p:nvPr/>
          </p:nvSpPr>
          <p:spPr bwMode="auto">
            <a:xfrm>
              <a:off x="2807410" y="230353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51" name="正方形/長方形 150"/>
            <p:cNvSpPr/>
            <p:nvPr/>
          </p:nvSpPr>
          <p:spPr bwMode="auto">
            <a:xfrm>
              <a:off x="2807410" y="258166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0" name="正方形/長方形 9"/>
            <p:cNvSpPr/>
            <p:nvPr/>
          </p:nvSpPr>
          <p:spPr bwMode="auto">
            <a:xfrm>
              <a:off x="2576736" y="1652027"/>
              <a:ext cx="216024" cy="53046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2540794" y="620713"/>
              <a:ext cx="539998" cy="255272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3588460" y="2303537"/>
              <a:ext cx="255727" cy="53046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55" name="正方形/長方形 154"/>
            <p:cNvSpPr/>
            <p:nvPr/>
          </p:nvSpPr>
          <p:spPr bwMode="auto">
            <a:xfrm>
              <a:off x="3938981" y="2303537"/>
              <a:ext cx="112638" cy="53046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3" name="ドーナツ 12"/>
            <p:cNvSpPr/>
            <p:nvPr/>
          </p:nvSpPr>
          <p:spPr bwMode="auto">
            <a:xfrm>
              <a:off x="2602230" y="2535153"/>
              <a:ext cx="262538" cy="262538"/>
            </a:xfrm>
            <a:prstGeom prst="donut">
              <a:avLst>
                <a:gd name="adj" fmla="val 8574"/>
              </a:avLst>
            </a:prstGeom>
            <a:solidFill>
              <a:srgbClr val="FF0000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" name="二等辺三角形 13"/>
            <p:cNvSpPr/>
            <p:nvPr/>
          </p:nvSpPr>
          <p:spPr bwMode="auto">
            <a:xfrm>
              <a:off x="2661364" y="2535153"/>
              <a:ext cx="146606" cy="215667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88" name="Rectangle 51"/>
            <p:cNvSpPr>
              <a:spLocks noChangeArrowheads="1"/>
            </p:cNvSpPr>
            <p:nvPr/>
          </p:nvSpPr>
          <p:spPr bwMode="auto">
            <a:xfrm>
              <a:off x="2538730" y="476250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3310330" y="692696"/>
              <a:ext cx="252338" cy="143917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59" name="正方形/長方形 158"/>
            <p:cNvSpPr/>
            <p:nvPr/>
          </p:nvSpPr>
          <p:spPr bwMode="auto">
            <a:xfrm>
              <a:off x="3604970" y="692696"/>
              <a:ext cx="252338" cy="143917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60" name="正方形/長方形 159"/>
            <p:cNvSpPr/>
            <p:nvPr/>
          </p:nvSpPr>
          <p:spPr bwMode="auto">
            <a:xfrm>
              <a:off x="2807410" y="1281187"/>
              <a:ext cx="252338" cy="171693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74" name="グループ化 73"/>
          <p:cNvGrpSpPr/>
          <p:nvPr/>
        </p:nvGrpSpPr>
        <p:grpSpPr>
          <a:xfrm>
            <a:off x="4041498" y="741169"/>
            <a:ext cx="1800225" cy="2665412"/>
            <a:chOff x="4466908" y="331788"/>
            <a:chExt cx="1800225" cy="2665412"/>
          </a:xfrm>
          <a:scene3d>
            <a:camera prst="perspectiveRelaxed"/>
            <a:lightRig rig="twoPt" dir="t"/>
          </a:scene3d>
        </p:grpSpPr>
        <p:sp>
          <p:nvSpPr>
            <p:cNvPr id="108" name="AutoShape 21"/>
            <p:cNvSpPr>
              <a:spLocks noChangeArrowheads="1"/>
            </p:cNvSpPr>
            <p:nvPr/>
          </p:nvSpPr>
          <p:spPr bwMode="auto">
            <a:xfrm>
              <a:off x="4466908" y="331788"/>
              <a:ext cx="1800225" cy="2665412"/>
            </a:xfrm>
            <a:prstGeom prst="roundRect">
              <a:avLst>
                <a:gd name="adj" fmla="val 7347"/>
              </a:avLst>
            </a:prstGeom>
            <a:gradFill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2700000" scaled="1"/>
            </a:gradFill>
            <a:ln w="25400">
              <a:noFill/>
              <a:round/>
              <a:headEnd/>
              <a:tailEnd/>
            </a:ln>
            <a:effectLst/>
            <a:sp3d extrusionH="152400" prstMaterial="dkEdge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" name="Rectangle 22"/>
            <p:cNvSpPr>
              <a:spLocks noChangeArrowheads="1"/>
            </p:cNvSpPr>
            <p:nvPr/>
          </p:nvSpPr>
          <p:spPr bwMode="auto">
            <a:xfrm>
              <a:off x="4611370" y="476250"/>
              <a:ext cx="1512888" cy="237648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8" name="Rectangle 50"/>
            <p:cNvSpPr>
              <a:spLocks noChangeArrowheads="1"/>
            </p:cNvSpPr>
            <p:nvPr/>
          </p:nvSpPr>
          <p:spPr bwMode="auto">
            <a:xfrm>
              <a:off x="4611370" y="476250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" name="Rectangle 51"/>
            <p:cNvSpPr>
              <a:spLocks noChangeArrowheads="1"/>
            </p:cNvSpPr>
            <p:nvPr/>
          </p:nvSpPr>
          <p:spPr bwMode="auto">
            <a:xfrm>
              <a:off x="4611370" y="476250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1" name="Group 68"/>
            <p:cNvGrpSpPr>
              <a:grpSpLocks/>
            </p:cNvGrpSpPr>
            <p:nvPr/>
          </p:nvGrpSpPr>
          <p:grpSpPr bwMode="auto">
            <a:xfrm>
              <a:off x="5635308" y="512763"/>
              <a:ext cx="431800" cy="74612"/>
              <a:chOff x="1986" y="346"/>
              <a:chExt cx="1043" cy="182"/>
            </a:xfrm>
          </p:grpSpPr>
          <p:sp>
            <p:nvSpPr>
              <p:cNvPr id="132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8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56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4674870" y="515938"/>
              <a:ext cx="236538" cy="71437"/>
            </a:xfrm>
            <a:prstGeom prst="rect">
              <a:avLst/>
            </a:prstGeom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grpSp>
          <p:nvGrpSpPr>
            <p:cNvPr id="17" name="グループ化 16"/>
            <p:cNvGrpSpPr/>
            <p:nvPr/>
          </p:nvGrpSpPr>
          <p:grpSpPr>
            <a:xfrm>
              <a:off x="4736976" y="766620"/>
              <a:ext cx="1243268" cy="1942300"/>
              <a:chOff x="4674870" y="692696"/>
              <a:chExt cx="1345249" cy="2101623"/>
            </a:xfrm>
          </p:grpSpPr>
          <p:sp>
            <p:nvSpPr>
              <p:cNvPr id="2" name="スマイル 1"/>
              <p:cNvSpPr/>
              <p:nvPr/>
            </p:nvSpPr>
            <p:spPr bwMode="auto">
              <a:xfrm>
                <a:off x="4674870" y="748349"/>
                <a:ext cx="278130" cy="278130"/>
              </a:xfrm>
              <a:prstGeom prst="smileyFace">
                <a:avLst>
                  <a:gd name="adj" fmla="val -4653"/>
                </a:avLst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87" name="スマイル 186"/>
              <p:cNvSpPr/>
              <p:nvPr/>
            </p:nvSpPr>
            <p:spPr bwMode="auto">
              <a:xfrm>
                <a:off x="5741989" y="1146460"/>
                <a:ext cx="278130" cy="278130"/>
              </a:xfrm>
              <a:prstGeom prst="smileyFace">
                <a:avLst>
                  <a:gd name="adj" fmla="val 4653"/>
                </a:avLst>
              </a:prstGeom>
              <a:solidFill>
                <a:srgbClr val="00B0F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6" name="角丸四角形吹き出し 15"/>
              <p:cNvSpPr/>
              <p:nvPr/>
            </p:nvSpPr>
            <p:spPr bwMode="auto">
              <a:xfrm flipH="1">
                <a:off x="4703822" y="1130846"/>
                <a:ext cx="894744" cy="359817"/>
              </a:xfrm>
              <a:prstGeom prst="wedgeRoundRectCallout">
                <a:avLst>
                  <a:gd name="adj1" fmla="val -62029"/>
                  <a:gd name="adj2" fmla="val 19086"/>
                  <a:gd name="adj3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88" name="角丸四角形吹き出し 187"/>
              <p:cNvSpPr/>
              <p:nvPr/>
            </p:nvSpPr>
            <p:spPr bwMode="auto">
              <a:xfrm>
                <a:off x="5134594" y="692696"/>
                <a:ext cx="885525" cy="325527"/>
              </a:xfrm>
              <a:prstGeom prst="wedgeRoundRectCallout">
                <a:avLst>
                  <a:gd name="adj1" fmla="val -66762"/>
                  <a:gd name="adj2" fmla="val -811"/>
                  <a:gd name="adj3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89" name="スマイル 188"/>
              <p:cNvSpPr/>
              <p:nvPr/>
            </p:nvSpPr>
            <p:spPr bwMode="auto">
              <a:xfrm>
                <a:off x="4674870" y="1643699"/>
                <a:ext cx="278130" cy="278130"/>
              </a:xfrm>
              <a:prstGeom prst="smileyFace">
                <a:avLst>
                  <a:gd name="adj" fmla="val -4653"/>
                </a:avLst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90" name="スマイル 189"/>
              <p:cNvSpPr/>
              <p:nvPr/>
            </p:nvSpPr>
            <p:spPr bwMode="auto">
              <a:xfrm>
                <a:off x="5741989" y="2041810"/>
                <a:ext cx="278130" cy="278130"/>
              </a:xfrm>
              <a:prstGeom prst="smileyFace">
                <a:avLst>
                  <a:gd name="adj" fmla="val 4653"/>
                </a:avLst>
              </a:prstGeom>
              <a:solidFill>
                <a:srgbClr val="00B0F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91" name="角丸四角形吹き出し 190"/>
              <p:cNvSpPr/>
              <p:nvPr/>
            </p:nvSpPr>
            <p:spPr bwMode="auto">
              <a:xfrm flipH="1">
                <a:off x="4703822" y="2026196"/>
                <a:ext cx="894744" cy="359817"/>
              </a:xfrm>
              <a:prstGeom prst="wedgeRoundRectCallout">
                <a:avLst>
                  <a:gd name="adj1" fmla="val -62029"/>
                  <a:gd name="adj2" fmla="val 19086"/>
                  <a:gd name="adj3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92" name="角丸四角形吹き出し 191"/>
              <p:cNvSpPr/>
              <p:nvPr/>
            </p:nvSpPr>
            <p:spPr bwMode="auto">
              <a:xfrm>
                <a:off x="5134594" y="1588046"/>
                <a:ext cx="885525" cy="325527"/>
              </a:xfrm>
              <a:prstGeom prst="wedgeRoundRectCallout">
                <a:avLst>
                  <a:gd name="adj1" fmla="val -66762"/>
                  <a:gd name="adj2" fmla="val -811"/>
                  <a:gd name="adj3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93" name="スマイル 192"/>
              <p:cNvSpPr/>
              <p:nvPr/>
            </p:nvSpPr>
            <p:spPr bwMode="auto">
              <a:xfrm>
                <a:off x="4674870" y="2516189"/>
                <a:ext cx="278130" cy="278130"/>
              </a:xfrm>
              <a:prstGeom prst="smileyFace">
                <a:avLst>
                  <a:gd name="adj" fmla="val -4653"/>
                </a:avLst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94" name="角丸四角形吹き出し 193"/>
              <p:cNvSpPr/>
              <p:nvPr/>
            </p:nvSpPr>
            <p:spPr bwMode="auto">
              <a:xfrm>
                <a:off x="5134594" y="2460536"/>
                <a:ext cx="885525" cy="325527"/>
              </a:xfrm>
              <a:prstGeom prst="wedgeRoundRectCallout">
                <a:avLst>
                  <a:gd name="adj1" fmla="val -66762"/>
                  <a:gd name="adj2" fmla="val -811"/>
                  <a:gd name="adj3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</p:grpSp>
        <p:sp>
          <p:nvSpPr>
            <p:cNvPr id="18" name="テキスト ボックス 17"/>
            <p:cNvSpPr txBox="1"/>
            <p:nvPr/>
          </p:nvSpPr>
          <p:spPr>
            <a:xfrm>
              <a:off x="5171445" y="777136"/>
              <a:ext cx="551754" cy="246221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kumimoji="1" lang="ja-JP" altLang="en-US" sz="10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なに？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195" name="テキスト ボックス 194"/>
            <p:cNvSpPr txBox="1"/>
            <p:nvPr/>
          </p:nvSpPr>
          <p:spPr>
            <a:xfrm>
              <a:off x="4778787" y="1239662"/>
              <a:ext cx="744114" cy="215444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なんでもない</a:t>
              </a:r>
              <a:endParaRPr kumimoji="1" lang="ja-JP" altLang="en-US" sz="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196" name="テキスト ボックス 195"/>
            <p:cNvSpPr txBox="1"/>
            <p:nvPr/>
          </p:nvSpPr>
          <p:spPr>
            <a:xfrm>
              <a:off x="5171445" y="1625496"/>
              <a:ext cx="551754" cy="246221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kumimoji="1" lang="ja-JP" altLang="en-US" sz="10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なに？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197" name="テキスト ボックス 196"/>
            <p:cNvSpPr txBox="1"/>
            <p:nvPr/>
          </p:nvSpPr>
          <p:spPr>
            <a:xfrm>
              <a:off x="4778787" y="2051388"/>
              <a:ext cx="744114" cy="215444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なんでもない</a:t>
              </a:r>
              <a:endParaRPr kumimoji="1" lang="ja-JP" altLang="en-US" sz="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198" name="テキスト ボックス 197"/>
            <p:cNvSpPr txBox="1"/>
            <p:nvPr/>
          </p:nvSpPr>
          <p:spPr>
            <a:xfrm>
              <a:off x="5171445" y="2423056"/>
              <a:ext cx="551754" cy="246221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kumimoji="1" lang="ja-JP" altLang="en-US" sz="10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なに？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76" name="グループ化 75"/>
          <p:cNvGrpSpPr/>
          <p:nvPr/>
        </p:nvGrpSpPr>
        <p:grpSpPr>
          <a:xfrm>
            <a:off x="5937249" y="741169"/>
            <a:ext cx="1800225" cy="2665412"/>
            <a:chOff x="5938283" y="741169"/>
            <a:chExt cx="1800225" cy="2665412"/>
          </a:xfrm>
          <a:scene3d>
            <a:camera prst="perspectiveRelaxed"/>
            <a:lightRig rig="twoPt" dir="t"/>
          </a:scene3d>
        </p:grpSpPr>
        <p:sp>
          <p:nvSpPr>
            <p:cNvPr id="199" name="AutoShape 21"/>
            <p:cNvSpPr>
              <a:spLocks noChangeArrowheads="1"/>
            </p:cNvSpPr>
            <p:nvPr/>
          </p:nvSpPr>
          <p:spPr bwMode="auto">
            <a:xfrm>
              <a:off x="5938283" y="741169"/>
              <a:ext cx="1800225" cy="2665412"/>
            </a:xfrm>
            <a:prstGeom prst="roundRect">
              <a:avLst>
                <a:gd name="adj" fmla="val 7347"/>
              </a:avLst>
            </a:prstGeom>
            <a:gradFill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2700000" scaled="1"/>
            </a:gradFill>
            <a:ln w="25400">
              <a:noFill/>
              <a:round/>
              <a:headEnd/>
              <a:tailEnd/>
            </a:ln>
            <a:effectLst/>
            <a:sp3d extrusionH="152400" prstMaterial="dkEdge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" name="Rectangle 22"/>
            <p:cNvSpPr>
              <a:spLocks noChangeArrowheads="1"/>
            </p:cNvSpPr>
            <p:nvPr/>
          </p:nvSpPr>
          <p:spPr bwMode="auto">
            <a:xfrm>
              <a:off x="6082745" y="885631"/>
              <a:ext cx="1512888" cy="2376488"/>
            </a:xfrm>
            <a:prstGeom prst="rect">
              <a:avLst/>
            </a:prstGeom>
            <a:pattFill prst="narHorz">
              <a:fgClr>
                <a:srgbClr val="00B0F0"/>
              </a:fgClr>
              <a:bgClr>
                <a:srgbClr val="0070C0"/>
              </a:bgClr>
            </a:patt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" name="Rectangle 50"/>
            <p:cNvSpPr>
              <a:spLocks noChangeArrowheads="1"/>
            </p:cNvSpPr>
            <p:nvPr/>
          </p:nvSpPr>
          <p:spPr bwMode="auto">
            <a:xfrm>
              <a:off x="6082745" y="885631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2" name="Rectangle 51"/>
            <p:cNvSpPr>
              <a:spLocks noChangeArrowheads="1"/>
            </p:cNvSpPr>
            <p:nvPr/>
          </p:nvSpPr>
          <p:spPr bwMode="auto">
            <a:xfrm>
              <a:off x="6082745" y="885631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3" name="Group 68"/>
            <p:cNvGrpSpPr>
              <a:grpSpLocks/>
            </p:cNvGrpSpPr>
            <p:nvPr/>
          </p:nvGrpSpPr>
          <p:grpSpPr bwMode="auto">
            <a:xfrm>
              <a:off x="7106683" y="922144"/>
              <a:ext cx="431800" cy="74612"/>
              <a:chOff x="1986" y="346"/>
              <a:chExt cx="1043" cy="182"/>
            </a:xfrm>
          </p:grpSpPr>
          <p:sp>
            <p:nvSpPr>
              <p:cNvPr id="204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12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6146245" y="925319"/>
              <a:ext cx="236538" cy="71437"/>
            </a:xfrm>
            <a:prstGeom prst="rect">
              <a:avLst/>
            </a:prstGeom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sp>
          <p:nvSpPr>
            <p:cNvPr id="20" name="角丸四角形 19"/>
            <p:cNvSpPr/>
            <p:nvPr/>
          </p:nvSpPr>
          <p:spPr bwMode="auto">
            <a:xfrm>
              <a:off x="6146245" y="1465489"/>
              <a:ext cx="1391824" cy="22941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29" name="角丸四角形 228"/>
            <p:cNvSpPr/>
            <p:nvPr/>
          </p:nvSpPr>
          <p:spPr bwMode="auto">
            <a:xfrm>
              <a:off x="6146245" y="1752001"/>
              <a:ext cx="1391824" cy="22941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30" name="角丸四角形 229"/>
            <p:cNvSpPr/>
            <p:nvPr/>
          </p:nvSpPr>
          <p:spPr bwMode="auto">
            <a:xfrm>
              <a:off x="6146245" y="2050705"/>
              <a:ext cx="1391824" cy="22941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31" name="角丸四角形 230"/>
            <p:cNvSpPr/>
            <p:nvPr/>
          </p:nvSpPr>
          <p:spPr bwMode="auto">
            <a:xfrm>
              <a:off x="6146245" y="2337217"/>
              <a:ext cx="1391824" cy="22941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32" name="角丸四角形 231"/>
            <p:cNvSpPr/>
            <p:nvPr/>
          </p:nvSpPr>
          <p:spPr bwMode="auto">
            <a:xfrm>
              <a:off x="6146245" y="2623729"/>
              <a:ext cx="1391824" cy="22941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33" name="角丸四角形 232"/>
            <p:cNvSpPr/>
            <p:nvPr/>
          </p:nvSpPr>
          <p:spPr bwMode="auto">
            <a:xfrm>
              <a:off x="6146245" y="2910241"/>
              <a:ext cx="1391824" cy="22941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34" name="テキスト ボックス 233"/>
            <p:cNvSpPr txBox="1"/>
            <p:nvPr/>
          </p:nvSpPr>
          <p:spPr>
            <a:xfrm>
              <a:off x="6214247" y="1119159"/>
              <a:ext cx="1268296" cy="307777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kumimoji="1" lang="ja-JP" altLang="en-US" sz="1400" b="1" dirty="0" smtClean="0">
                  <a:ln w="1143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○○○</a:t>
              </a:r>
              <a:r>
                <a:rPr kumimoji="1" lang="en-US" altLang="ja-JP" sz="1400" b="1" dirty="0" smtClean="0">
                  <a:ln w="1143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BANK</a:t>
              </a:r>
              <a:endParaRPr kumimoji="1" lang="ja-JP" altLang="en-US" sz="1400" b="1" dirty="0">
                <a:ln w="1143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5" name="テキスト ボックス 234"/>
            <p:cNvSpPr txBox="1"/>
            <p:nvPr/>
          </p:nvSpPr>
          <p:spPr>
            <a:xfrm>
              <a:off x="6499576" y="1448685"/>
              <a:ext cx="697628" cy="246221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1000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残高確認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236" name="テキスト ボックス 235"/>
            <p:cNvSpPr txBox="1"/>
            <p:nvPr/>
          </p:nvSpPr>
          <p:spPr>
            <a:xfrm>
              <a:off x="6627818" y="1741293"/>
              <a:ext cx="441146" cy="246221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0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振込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237" name="テキスト ボックス 236"/>
            <p:cNvSpPr txBox="1"/>
            <p:nvPr/>
          </p:nvSpPr>
          <p:spPr>
            <a:xfrm>
              <a:off x="6627819" y="2052189"/>
              <a:ext cx="441147" cy="246221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0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振替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238" name="テキスト ボックス 237"/>
            <p:cNvSpPr txBox="1"/>
            <p:nvPr/>
          </p:nvSpPr>
          <p:spPr>
            <a:xfrm>
              <a:off x="6624616" y="2320413"/>
              <a:ext cx="447558" cy="246221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FAQ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239" name="テキスト ボックス 238"/>
            <p:cNvSpPr txBox="1"/>
            <p:nvPr/>
          </p:nvSpPr>
          <p:spPr>
            <a:xfrm>
              <a:off x="6502786" y="2625213"/>
              <a:ext cx="691216" cy="246221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0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お問合せ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240" name="テキスト ボックス 239"/>
            <p:cNvSpPr txBox="1"/>
            <p:nvPr/>
          </p:nvSpPr>
          <p:spPr>
            <a:xfrm>
              <a:off x="6636637" y="2899533"/>
              <a:ext cx="423514" cy="246221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0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戻る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71" name="グループ化 70"/>
          <p:cNvGrpSpPr/>
          <p:nvPr/>
        </p:nvGrpSpPr>
        <p:grpSpPr>
          <a:xfrm>
            <a:off x="280476" y="3646958"/>
            <a:ext cx="1800225" cy="2665412"/>
            <a:chOff x="374968" y="3574866"/>
            <a:chExt cx="1800225" cy="2665412"/>
          </a:xfrm>
          <a:scene3d>
            <a:camera prst="perspectiveRelaxed"/>
            <a:lightRig rig="twoPt" dir="t"/>
          </a:scene3d>
        </p:grpSpPr>
        <p:sp>
          <p:nvSpPr>
            <p:cNvPr id="285" name="AutoShape 21"/>
            <p:cNvSpPr>
              <a:spLocks noChangeArrowheads="1"/>
            </p:cNvSpPr>
            <p:nvPr/>
          </p:nvSpPr>
          <p:spPr bwMode="auto">
            <a:xfrm>
              <a:off x="374968" y="3574866"/>
              <a:ext cx="1800225" cy="2665412"/>
            </a:xfrm>
            <a:prstGeom prst="roundRect">
              <a:avLst>
                <a:gd name="adj" fmla="val 7347"/>
              </a:avLst>
            </a:prstGeom>
            <a:gradFill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2700000" scaled="1"/>
            </a:gradFill>
            <a:ln w="25400">
              <a:noFill/>
              <a:round/>
              <a:headEnd/>
              <a:tailEnd/>
            </a:ln>
            <a:effectLst/>
            <a:sp3d extrusionH="152400" prstMaterial="dkEdge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6" name="Rectangle 22"/>
            <p:cNvSpPr>
              <a:spLocks noChangeArrowheads="1"/>
            </p:cNvSpPr>
            <p:nvPr/>
          </p:nvSpPr>
          <p:spPr bwMode="auto">
            <a:xfrm>
              <a:off x="519430" y="3719328"/>
              <a:ext cx="1512888" cy="2376488"/>
            </a:xfrm>
            <a:prstGeom prst="rect">
              <a:avLst/>
            </a:prstGeom>
            <a:gradFill rotWithShape="1">
              <a:gsLst>
                <a:gs pos="0">
                  <a:srgbClr val="DCEBF5"/>
                </a:gs>
                <a:gs pos="8000">
                  <a:srgbClr val="83A7C3"/>
                </a:gs>
                <a:gs pos="13000">
                  <a:srgbClr val="768FB9"/>
                </a:gs>
                <a:gs pos="21001">
                  <a:srgbClr val="83A7C3"/>
                </a:gs>
                <a:gs pos="52000">
                  <a:srgbClr val="FFFFFF"/>
                </a:gs>
                <a:gs pos="56000">
                  <a:srgbClr val="9C6563"/>
                </a:gs>
                <a:gs pos="58000">
                  <a:srgbClr val="80302D"/>
                </a:gs>
                <a:gs pos="71001">
                  <a:srgbClr val="C0524E"/>
                </a:gs>
                <a:gs pos="94000">
                  <a:srgbClr val="EBDAD4"/>
                </a:gs>
                <a:gs pos="100000">
                  <a:srgbClr val="55261C"/>
                </a:gs>
              </a:gsLst>
              <a:lin ang="5400000" scaled="1"/>
            </a:gra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" name="Rectangle 50"/>
            <p:cNvSpPr>
              <a:spLocks noChangeArrowheads="1"/>
            </p:cNvSpPr>
            <p:nvPr/>
          </p:nvSpPr>
          <p:spPr bwMode="auto">
            <a:xfrm>
              <a:off x="519430" y="3719328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" name="Rectangle 51"/>
            <p:cNvSpPr>
              <a:spLocks noChangeArrowheads="1"/>
            </p:cNvSpPr>
            <p:nvPr/>
          </p:nvSpPr>
          <p:spPr bwMode="auto">
            <a:xfrm>
              <a:off x="519430" y="3719328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9" name="Group 68"/>
            <p:cNvGrpSpPr>
              <a:grpSpLocks/>
            </p:cNvGrpSpPr>
            <p:nvPr/>
          </p:nvGrpSpPr>
          <p:grpSpPr bwMode="auto">
            <a:xfrm>
              <a:off x="1543368" y="3755841"/>
              <a:ext cx="431800" cy="74612"/>
              <a:chOff x="1986" y="346"/>
              <a:chExt cx="1043" cy="182"/>
            </a:xfrm>
          </p:grpSpPr>
          <p:sp>
            <p:nvSpPr>
              <p:cNvPr id="290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1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2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7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98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582930" y="3759016"/>
              <a:ext cx="236538" cy="71437"/>
            </a:xfrm>
            <a:prstGeom prst="rect">
              <a:avLst/>
            </a:prstGeom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sp>
          <p:nvSpPr>
            <p:cNvPr id="21" name="台形 20"/>
            <p:cNvSpPr/>
            <p:nvPr/>
          </p:nvSpPr>
          <p:spPr bwMode="auto">
            <a:xfrm>
              <a:off x="662304" y="5085184"/>
              <a:ext cx="1237515" cy="1010632"/>
            </a:xfrm>
            <a:prstGeom prst="trapezoid">
              <a:avLst>
                <a:gd name="adj" fmla="val 47619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13" name="WordArt 48"/>
            <p:cNvSpPr>
              <a:spLocks noChangeArrowheads="1" noChangeShapeType="1" noTextEdit="1"/>
            </p:cNvSpPr>
            <p:nvPr/>
          </p:nvSpPr>
          <p:spPr bwMode="auto">
            <a:xfrm>
              <a:off x="800709" y="4062204"/>
              <a:ext cx="956024" cy="213281"/>
            </a:xfrm>
            <a:prstGeom prst="rect">
              <a:avLst/>
            </a:prstGeom>
            <a:sp3d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 dirty="0" smtClean="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TIME00</a:t>
              </a:r>
              <a:r>
                <a:rPr lang="ja-JP" altLang="en-US" sz="3600" kern="10" dirty="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 dirty="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00</a:t>
              </a:r>
              <a:endParaRPr lang="ja-JP" altLang="en-US" sz="3600" kern="10" dirty="0">
                <a:solidFill>
                  <a:srgbClr val="333333">
                    <a:alpha val="70000"/>
                  </a:srgbClr>
                </a:solidFill>
                <a:effectLst>
                  <a:outerShdw dist="35921" dir="2700000" algn="ctr" rotWithShape="0">
                    <a:schemeClr val="bg1">
                      <a:alpha val="50000"/>
                    </a:schemeClr>
                  </a:outerShdw>
                </a:effectLst>
                <a:latin typeface="ＭＳ Ｐゴシック"/>
                <a:ea typeface="ＭＳ Ｐゴシック"/>
              </a:endParaRPr>
            </a:p>
          </p:txBody>
        </p:sp>
        <p:sp>
          <p:nvSpPr>
            <p:cNvPr id="314" name="WordArt 48"/>
            <p:cNvSpPr>
              <a:spLocks noChangeArrowheads="1" noChangeShapeType="1" noTextEdit="1"/>
            </p:cNvSpPr>
            <p:nvPr/>
          </p:nvSpPr>
          <p:spPr bwMode="auto">
            <a:xfrm>
              <a:off x="670718" y="4389864"/>
              <a:ext cx="1229101" cy="213281"/>
            </a:xfrm>
            <a:prstGeom prst="rect">
              <a:avLst/>
            </a:prstGeom>
            <a:sp3d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 dirty="0" smtClean="0">
                  <a:solidFill>
                    <a:srgbClr val="FF0000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SCORE 00000</a:t>
              </a:r>
              <a:r>
                <a:rPr lang="ja-JP" altLang="en-US" sz="3600" kern="10" dirty="0" smtClean="0">
                  <a:solidFill>
                    <a:srgbClr val="FF0000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点</a:t>
              </a:r>
              <a:endParaRPr lang="ja-JP" altLang="en-US" sz="3600" kern="10" dirty="0">
                <a:solidFill>
                  <a:srgbClr val="FF0000">
                    <a:alpha val="70000"/>
                  </a:srgbClr>
                </a:solidFill>
                <a:effectLst>
                  <a:outerShdw dist="35921" dir="2700000" algn="ctr" rotWithShape="0">
                    <a:schemeClr val="bg1">
                      <a:alpha val="50000"/>
                    </a:schemeClr>
                  </a:outerShdw>
                </a:effectLst>
                <a:latin typeface="ＭＳ Ｐゴシック"/>
                <a:ea typeface="ＭＳ Ｐゴシック"/>
              </a:endParaRPr>
            </a:p>
          </p:txBody>
        </p:sp>
        <p:sp>
          <p:nvSpPr>
            <p:cNvPr id="23" name="円柱 22"/>
            <p:cNvSpPr/>
            <p:nvPr/>
          </p:nvSpPr>
          <p:spPr bwMode="auto">
            <a:xfrm>
              <a:off x="1322438" y="5013491"/>
              <a:ext cx="249613" cy="143386"/>
            </a:xfrm>
            <a:prstGeom prst="can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sp3d prstMaterial="dkEdge"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15" name="円柱 314"/>
            <p:cNvSpPr/>
            <p:nvPr/>
          </p:nvSpPr>
          <p:spPr bwMode="auto">
            <a:xfrm>
              <a:off x="757344" y="5124024"/>
              <a:ext cx="371901" cy="207325"/>
            </a:xfrm>
            <a:prstGeom prst="can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sp3d prstMaterial="dkEdge"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16" name="円柱 315"/>
            <p:cNvSpPr/>
            <p:nvPr/>
          </p:nvSpPr>
          <p:spPr bwMode="auto">
            <a:xfrm>
              <a:off x="1269260" y="5227686"/>
              <a:ext cx="479851" cy="296123"/>
            </a:xfrm>
            <a:prstGeom prst="can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sp3d prstMaterial="dkEdge"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17" name="円柱 316"/>
            <p:cNvSpPr/>
            <p:nvPr/>
          </p:nvSpPr>
          <p:spPr bwMode="auto">
            <a:xfrm>
              <a:off x="649287" y="5523809"/>
              <a:ext cx="725173" cy="425178"/>
            </a:xfrm>
            <a:prstGeom prst="can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sp3d prstMaterial="dkEdge"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2168607" y="3646958"/>
            <a:ext cx="1800225" cy="2665412"/>
            <a:chOff x="2424748" y="3574866"/>
            <a:chExt cx="1800225" cy="2665412"/>
          </a:xfrm>
          <a:scene3d>
            <a:camera prst="perspectiveRelaxed"/>
            <a:lightRig rig="twoPt" dir="t"/>
          </a:scene3d>
        </p:grpSpPr>
        <p:sp>
          <p:nvSpPr>
            <p:cNvPr id="271" name="AutoShape 21"/>
            <p:cNvSpPr>
              <a:spLocks noChangeArrowheads="1"/>
            </p:cNvSpPr>
            <p:nvPr/>
          </p:nvSpPr>
          <p:spPr bwMode="auto">
            <a:xfrm>
              <a:off x="2424748" y="3574866"/>
              <a:ext cx="1800225" cy="2665412"/>
            </a:xfrm>
            <a:prstGeom prst="roundRect">
              <a:avLst>
                <a:gd name="adj" fmla="val 7347"/>
              </a:avLst>
            </a:prstGeom>
            <a:gradFill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2700000" scaled="1"/>
            </a:gradFill>
            <a:ln w="25400">
              <a:noFill/>
              <a:round/>
              <a:headEnd/>
              <a:tailEnd/>
            </a:ln>
            <a:effectLst/>
            <a:sp3d extrusionH="152400" prstMaterial="dkEdge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2" name="Rectangle 22"/>
            <p:cNvSpPr>
              <a:spLocks noChangeArrowheads="1"/>
            </p:cNvSpPr>
            <p:nvPr/>
          </p:nvSpPr>
          <p:spPr bwMode="auto">
            <a:xfrm>
              <a:off x="2569210" y="3719328"/>
              <a:ext cx="1512888" cy="23764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3" name="Rectangle 50"/>
            <p:cNvSpPr>
              <a:spLocks noChangeArrowheads="1"/>
            </p:cNvSpPr>
            <p:nvPr/>
          </p:nvSpPr>
          <p:spPr bwMode="auto">
            <a:xfrm>
              <a:off x="2569210" y="3719328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4" name="Rectangle 51"/>
            <p:cNvSpPr>
              <a:spLocks noChangeArrowheads="1"/>
            </p:cNvSpPr>
            <p:nvPr/>
          </p:nvSpPr>
          <p:spPr bwMode="auto">
            <a:xfrm>
              <a:off x="2569210" y="3719328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75" name="Group 68"/>
            <p:cNvGrpSpPr>
              <a:grpSpLocks/>
            </p:cNvGrpSpPr>
            <p:nvPr/>
          </p:nvGrpSpPr>
          <p:grpSpPr bwMode="auto">
            <a:xfrm>
              <a:off x="3593148" y="3755841"/>
              <a:ext cx="431800" cy="74612"/>
              <a:chOff x="1986" y="346"/>
              <a:chExt cx="1043" cy="182"/>
            </a:xfrm>
          </p:grpSpPr>
          <p:sp>
            <p:nvSpPr>
              <p:cNvPr id="276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8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9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3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84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2632710" y="3759016"/>
              <a:ext cx="236538" cy="71437"/>
            </a:xfrm>
            <a:prstGeom prst="rect">
              <a:avLst/>
            </a:prstGeom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sp>
          <p:nvSpPr>
            <p:cNvPr id="318" name="テキスト ボックス 317"/>
            <p:cNvSpPr txBox="1"/>
            <p:nvPr/>
          </p:nvSpPr>
          <p:spPr>
            <a:xfrm>
              <a:off x="2569210" y="3863791"/>
              <a:ext cx="1511300" cy="246221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square" rtlCol="0"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kumimoji="1" lang="ja-JP" altLang="en-US" sz="10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受信メール</a:t>
              </a:r>
              <a:endParaRPr kumimoji="1" lang="ja-JP" altLang="en-US" sz="1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cxnSp>
          <p:nvCxnSpPr>
            <p:cNvPr id="25" name="直線コネクタ 24"/>
            <p:cNvCxnSpPr/>
            <p:nvPr/>
          </p:nvCxnSpPr>
          <p:spPr bwMode="auto">
            <a:xfrm>
              <a:off x="2576736" y="4110012"/>
              <a:ext cx="1505362" cy="0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9" name="直線コネクタ 318"/>
            <p:cNvCxnSpPr/>
            <p:nvPr/>
          </p:nvCxnSpPr>
          <p:spPr bwMode="auto">
            <a:xfrm>
              <a:off x="2576736" y="4357662"/>
              <a:ext cx="1505362" cy="0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1" name="直線コネクタ 320"/>
            <p:cNvCxnSpPr/>
            <p:nvPr/>
          </p:nvCxnSpPr>
          <p:spPr bwMode="auto">
            <a:xfrm>
              <a:off x="2576736" y="4605312"/>
              <a:ext cx="1505362" cy="0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3" name="直線コネクタ 322"/>
            <p:cNvCxnSpPr/>
            <p:nvPr/>
          </p:nvCxnSpPr>
          <p:spPr bwMode="auto">
            <a:xfrm>
              <a:off x="2576736" y="4852962"/>
              <a:ext cx="1505362" cy="0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4" name="直線コネクタ 323"/>
            <p:cNvCxnSpPr/>
            <p:nvPr/>
          </p:nvCxnSpPr>
          <p:spPr bwMode="auto">
            <a:xfrm>
              <a:off x="2576736" y="5100612"/>
              <a:ext cx="1505362" cy="0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25" name="テキスト ボックス 324"/>
            <p:cNvSpPr txBox="1"/>
            <p:nvPr/>
          </p:nvSpPr>
          <p:spPr>
            <a:xfrm>
              <a:off x="2588183" y="4132877"/>
              <a:ext cx="439574" cy="200055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square" rtlCol="0"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kumimoji="1" lang="en-US" altLang="ja-JP" sz="7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Date</a:t>
              </a:r>
              <a:endParaRPr kumimoji="1" lang="ja-JP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6" name="テキスト ボックス 325"/>
            <p:cNvSpPr txBox="1"/>
            <p:nvPr/>
          </p:nvSpPr>
          <p:spPr>
            <a:xfrm>
              <a:off x="2588183" y="4384337"/>
              <a:ext cx="439574" cy="200055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square" rtlCol="0"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kumimoji="1" lang="en-US" altLang="ja-JP" sz="7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From</a:t>
              </a:r>
              <a:endParaRPr kumimoji="1" lang="ja-JP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7" name="テキスト ボックス 326"/>
            <p:cNvSpPr txBox="1"/>
            <p:nvPr/>
          </p:nvSpPr>
          <p:spPr>
            <a:xfrm>
              <a:off x="2588183" y="4628177"/>
              <a:ext cx="439574" cy="200055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square" rtlCol="0"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kumimoji="1" lang="en-US" altLang="ja-JP" sz="7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to</a:t>
              </a:r>
              <a:endParaRPr kumimoji="1" lang="ja-JP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8" name="テキスト ボックス 327"/>
            <p:cNvSpPr txBox="1"/>
            <p:nvPr/>
          </p:nvSpPr>
          <p:spPr>
            <a:xfrm>
              <a:off x="2588183" y="4879637"/>
              <a:ext cx="439574" cy="200055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square" rtlCol="0"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kumimoji="1" lang="en-US" altLang="ja-JP" sz="7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sub</a:t>
              </a:r>
              <a:endParaRPr kumimoji="1" lang="ja-JP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2932818" y="4902031"/>
              <a:ext cx="492443" cy="215444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lang="ja-JP" altLang="en-US" sz="8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晩御飯</a:t>
              </a:r>
              <a:endParaRPr kumimoji="1"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9" name="テキスト ボックス 328"/>
            <p:cNvSpPr txBox="1"/>
            <p:nvPr/>
          </p:nvSpPr>
          <p:spPr>
            <a:xfrm>
              <a:off x="2610220" y="5163059"/>
              <a:ext cx="1313180" cy="338554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今日はカレーライスです</a:t>
              </a:r>
              <a:endParaRPr kumimoji="1" lang="en-US" altLang="ja-JP" sz="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lang="ja-JP" altLang="en-US" sz="8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楽しみにして</a:t>
              </a:r>
              <a:r>
                <a:rPr lang="ja-JP" altLang="en-US" sz="8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ね</a:t>
              </a:r>
              <a:r>
                <a:rPr lang="ja-JP" altLang="en-US" sz="8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！</a:t>
              </a:r>
              <a:endParaRPr kumimoji="1"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0" name="テキスト ボックス 329"/>
            <p:cNvSpPr txBox="1"/>
            <p:nvPr/>
          </p:nvSpPr>
          <p:spPr>
            <a:xfrm>
              <a:off x="2932818" y="4655810"/>
              <a:ext cx="389850" cy="215444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lang="ja-JP" altLang="en-US" sz="8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パパ</a:t>
              </a:r>
              <a:endParaRPr kumimoji="1"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1" name="テキスト ボックス 330"/>
            <p:cNvSpPr txBox="1"/>
            <p:nvPr/>
          </p:nvSpPr>
          <p:spPr>
            <a:xfrm>
              <a:off x="2932818" y="4395301"/>
              <a:ext cx="389850" cy="215444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lang="ja-JP" altLang="en-US" sz="8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ママ</a:t>
              </a:r>
              <a:endParaRPr kumimoji="1"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2" name="テキスト ボックス 331"/>
            <p:cNvSpPr txBox="1"/>
            <p:nvPr/>
          </p:nvSpPr>
          <p:spPr>
            <a:xfrm>
              <a:off x="2932818" y="4149080"/>
              <a:ext cx="1156086" cy="215444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20XX/XX/XX 00:00</a:t>
              </a:r>
              <a:endParaRPr kumimoji="1"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75" name="グループ化 74"/>
          <p:cNvGrpSpPr/>
          <p:nvPr/>
        </p:nvGrpSpPr>
        <p:grpSpPr>
          <a:xfrm>
            <a:off x="4056738" y="3646958"/>
            <a:ext cx="1800225" cy="2665412"/>
            <a:chOff x="4466908" y="3574866"/>
            <a:chExt cx="1800225" cy="2665412"/>
          </a:xfrm>
          <a:scene3d>
            <a:camera prst="perspectiveRelaxed"/>
            <a:lightRig rig="twoPt" dir="t"/>
          </a:scene3d>
        </p:grpSpPr>
        <p:sp>
          <p:nvSpPr>
            <p:cNvPr id="241" name="AutoShape 21"/>
            <p:cNvSpPr>
              <a:spLocks noChangeArrowheads="1"/>
            </p:cNvSpPr>
            <p:nvPr/>
          </p:nvSpPr>
          <p:spPr bwMode="auto">
            <a:xfrm>
              <a:off x="4466908" y="3574866"/>
              <a:ext cx="1800225" cy="2665412"/>
            </a:xfrm>
            <a:prstGeom prst="roundRect">
              <a:avLst>
                <a:gd name="adj" fmla="val 7347"/>
              </a:avLst>
            </a:prstGeom>
            <a:gradFill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2700000" scaled="1"/>
            </a:gradFill>
            <a:ln w="25400">
              <a:noFill/>
              <a:round/>
              <a:headEnd/>
              <a:tailEnd/>
            </a:ln>
            <a:effectLst/>
            <a:sp3d extrusionH="152400" prstMaterial="dkEdge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" name="Rectangle 22"/>
            <p:cNvSpPr>
              <a:spLocks noChangeArrowheads="1"/>
            </p:cNvSpPr>
            <p:nvPr/>
          </p:nvSpPr>
          <p:spPr bwMode="auto">
            <a:xfrm>
              <a:off x="4611370" y="3719328"/>
              <a:ext cx="1512888" cy="237648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3" name="Rectangle 50"/>
            <p:cNvSpPr>
              <a:spLocks noChangeArrowheads="1"/>
            </p:cNvSpPr>
            <p:nvPr/>
          </p:nvSpPr>
          <p:spPr bwMode="auto">
            <a:xfrm>
              <a:off x="4611370" y="3719328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4" name="Rectangle 51"/>
            <p:cNvSpPr>
              <a:spLocks noChangeArrowheads="1"/>
            </p:cNvSpPr>
            <p:nvPr/>
          </p:nvSpPr>
          <p:spPr bwMode="auto">
            <a:xfrm>
              <a:off x="4611370" y="3719328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5" name="Group 68"/>
            <p:cNvGrpSpPr>
              <a:grpSpLocks/>
            </p:cNvGrpSpPr>
            <p:nvPr/>
          </p:nvGrpSpPr>
          <p:grpSpPr bwMode="auto">
            <a:xfrm>
              <a:off x="5635308" y="3755841"/>
              <a:ext cx="431800" cy="74612"/>
              <a:chOff x="1986" y="346"/>
              <a:chExt cx="1043" cy="182"/>
            </a:xfrm>
          </p:grpSpPr>
          <p:sp>
            <p:nvSpPr>
              <p:cNvPr id="246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8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3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54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4674870" y="3759016"/>
              <a:ext cx="236538" cy="71437"/>
            </a:xfrm>
            <a:prstGeom prst="rect">
              <a:avLst/>
            </a:prstGeom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4687626" y="3963435"/>
              <a:ext cx="1379067" cy="1604285"/>
            </a:xfrm>
            <a:prstGeom prst="rect">
              <a:avLst/>
            </a:prstGeom>
            <a:noFill/>
            <a:sp3d extrusionH="6350"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square" rtlCol="0">
              <a:spAutoFit/>
            </a:bodyPr>
            <a:lstStyle/>
            <a:p>
              <a:pPr algn="dist">
                <a:lnSpc>
                  <a:spcPts val="3000"/>
                </a:lnSpc>
              </a:pPr>
              <a:r>
                <a:rPr kumimoji="1" lang="ja-JP" altLang="en-US" b="1" dirty="0" smtClean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１２３</a:t>
              </a:r>
              <a:endParaRPr kumimoji="1" lang="en-US" altLang="ja-JP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dist">
                <a:lnSpc>
                  <a:spcPts val="3000"/>
                </a:lnSpc>
              </a:pPr>
              <a:r>
                <a:rPr lang="ja-JP" altLang="en-US" b="1" dirty="0" smtClean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４５６</a:t>
              </a:r>
              <a:endParaRPr lang="en-US" altLang="ja-JP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dist">
                <a:lnSpc>
                  <a:spcPts val="3000"/>
                </a:lnSpc>
              </a:pPr>
              <a:r>
                <a:rPr lang="ja-JP" altLang="en-US" b="1" dirty="0" smtClean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７８９</a:t>
              </a:r>
              <a:endParaRPr lang="en-US" altLang="ja-JP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dist">
                <a:lnSpc>
                  <a:spcPts val="3000"/>
                </a:lnSpc>
              </a:pPr>
              <a:r>
                <a:rPr lang="ja-JP" altLang="en-US" b="1" dirty="0" smtClean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＊０＃</a:t>
              </a:r>
              <a:endParaRPr lang="en-US" altLang="ja-JP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" name="角丸四角形 29"/>
            <p:cNvSpPr/>
            <p:nvPr/>
          </p:nvSpPr>
          <p:spPr bwMode="auto">
            <a:xfrm>
              <a:off x="5050325" y="5661248"/>
              <a:ext cx="697590" cy="216024"/>
            </a:xfrm>
            <a:prstGeom prst="roundRect">
              <a:avLst/>
            </a:prstGeom>
            <a:ln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発信</a:t>
              </a:r>
            </a:p>
          </p:txBody>
        </p:sp>
        <p:cxnSp>
          <p:nvCxnSpPr>
            <p:cNvPr id="64" name="直線コネクタ 63"/>
            <p:cNvCxnSpPr/>
            <p:nvPr/>
          </p:nvCxnSpPr>
          <p:spPr bwMode="auto">
            <a:xfrm>
              <a:off x="4674870" y="4357662"/>
              <a:ext cx="1391823" cy="0"/>
            </a:xfrm>
            <a:prstGeom prst="lin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3" name="直線コネクタ 332"/>
            <p:cNvCxnSpPr/>
            <p:nvPr/>
          </p:nvCxnSpPr>
          <p:spPr bwMode="auto">
            <a:xfrm>
              <a:off x="4674870" y="4741710"/>
              <a:ext cx="1391823" cy="0"/>
            </a:xfrm>
            <a:prstGeom prst="lin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4" name="直線コネクタ 333"/>
            <p:cNvCxnSpPr/>
            <p:nvPr/>
          </p:nvCxnSpPr>
          <p:spPr bwMode="auto">
            <a:xfrm>
              <a:off x="4674870" y="5144046"/>
              <a:ext cx="1391823" cy="0"/>
            </a:xfrm>
            <a:prstGeom prst="lin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69" name="グループ化 68"/>
            <p:cNvGrpSpPr/>
            <p:nvPr/>
          </p:nvGrpSpPr>
          <p:grpSpPr>
            <a:xfrm>
              <a:off x="5150082" y="4022383"/>
              <a:ext cx="475488" cy="1481328"/>
              <a:chOff x="5150082" y="4102539"/>
              <a:chExt cx="475488" cy="1342685"/>
            </a:xfrm>
          </p:grpSpPr>
          <p:cxnSp>
            <p:nvCxnSpPr>
              <p:cNvPr id="335" name="直線コネクタ 334"/>
              <p:cNvCxnSpPr/>
              <p:nvPr/>
            </p:nvCxnSpPr>
            <p:spPr bwMode="auto">
              <a:xfrm>
                <a:off x="5150082" y="4102539"/>
                <a:ext cx="0" cy="1342685"/>
              </a:xfrm>
              <a:prstGeom prst="line">
                <a:avLst/>
              </a:prstGeom>
              <a:solidFill>
                <a:schemeClr val="bg1"/>
              </a:solidFill>
              <a:ln w="6350" cap="flat" cmpd="sng" algn="ctr">
                <a:solidFill>
                  <a:schemeClr val="bg1">
                    <a:lumMod val="8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8" name="直線コネクタ 337"/>
              <p:cNvCxnSpPr/>
              <p:nvPr/>
            </p:nvCxnSpPr>
            <p:spPr bwMode="auto">
              <a:xfrm>
                <a:off x="5625570" y="4102539"/>
                <a:ext cx="0" cy="1342685"/>
              </a:xfrm>
              <a:prstGeom prst="line">
                <a:avLst/>
              </a:prstGeom>
              <a:solidFill>
                <a:schemeClr val="bg1"/>
              </a:solidFill>
              <a:ln w="6350" cap="flat" cmpd="sng" algn="ctr">
                <a:solidFill>
                  <a:schemeClr val="bg1">
                    <a:lumMod val="8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339" name="直線コネクタ 338"/>
            <p:cNvCxnSpPr/>
            <p:nvPr/>
          </p:nvCxnSpPr>
          <p:spPr bwMode="auto">
            <a:xfrm>
              <a:off x="4674870" y="5503710"/>
              <a:ext cx="1391823" cy="0"/>
            </a:xfrm>
            <a:prstGeom prst="lin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1" name="直線コネクタ 340"/>
            <p:cNvCxnSpPr/>
            <p:nvPr/>
          </p:nvCxnSpPr>
          <p:spPr bwMode="auto">
            <a:xfrm>
              <a:off x="4674870" y="4022382"/>
              <a:ext cx="1391823" cy="0"/>
            </a:xfrm>
            <a:prstGeom prst="lin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83" name="グループ化 82"/>
          <p:cNvGrpSpPr/>
          <p:nvPr/>
        </p:nvGrpSpPr>
        <p:grpSpPr>
          <a:xfrm>
            <a:off x="5944869" y="3646958"/>
            <a:ext cx="1800225" cy="2665412"/>
            <a:chOff x="5915423" y="3646958"/>
            <a:chExt cx="1800225" cy="2665412"/>
          </a:xfrm>
          <a:scene3d>
            <a:camera prst="perspectiveRelaxed"/>
            <a:lightRig rig="twoPt" dir="t"/>
          </a:scene3d>
        </p:grpSpPr>
        <p:sp>
          <p:nvSpPr>
            <p:cNvPr id="299" name="AutoShape 21"/>
            <p:cNvSpPr>
              <a:spLocks noChangeArrowheads="1"/>
            </p:cNvSpPr>
            <p:nvPr/>
          </p:nvSpPr>
          <p:spPr bwMode="auto">
            <a:xfrm>
              <a:off x="5915423" y="3646958"/>
              <a:ext cx="1800225" cy="2665412"/>
            </a:xfrm>
            <a:prstGeom prst="roundRect">
              <a:avLst>
                <a:gd name="adj" fmla="val 7347"/>
              </a:avLst>
            </a:prstGeom>
            <a:gradFill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2700000" scaled="1"/>
            </a:gradFill>
            <a:ln w="25400">
              <a:noFill/>
              <a:round/>
              <a:headEnd/>
              <a:tailEnd/>
            </a:ln>
            <a:effectLst/>
            <a:sp3d extrusionH="152400" prstMaterial="dkEdge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" name="Rectangle 22"/>
            <p:cNvSpPr>
              <a:spLocks noChangeArrowheads="1"/>
            </p:cNvSpPr>
            <p:nvPr/>
          </p:nvSpPr>
          <p:spPr bwMode="auto">
            <a:xfrm>
              <a:off x="6059885" y="3791420"/>
              <a:ext cx="1512888" cy="237648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1" name="Rectangle 50"/>
            <p:cNvSpPr>
              <a:spLocks noChangeArrowheads="1"/>
            </p:cNvSpPr>
            <p:nvPr/>
          </p:nvSpPr>
          <p:spPr bwMode="auto">
            <a:xfrm>
              <a:off x="6059885" y="3791420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3" name="Group 68"/>
            <p:cNvGrpSpPr>
              <a:grpSpLocks/>
            </p:cNvGrpSpPr>
            <p:nvPr/>
          </p:nvGrpSpPr>
          <p:grpSpPr bwMode="auto">
            <a:xfrm>
              <a:off x="7083823" y="3827933"/>
              <a:ext cx="431800" cy="74612"/>
              <a:chOff x="1986" y="346"/>
              <a:chExt cx="1043" cy="182"/>
            </a:xfrm>
          </p:grpSpPr>
          <p:sp>
            <p:nvSpPr>
              <p:cNvPr id="304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6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1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2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6123385" y="3831108"/>
              <a:ext cx="236538" cy="71437"/>
            </a:xfrm>
            <a:prstGeom prst="rect">
              <a:avLst/>
            </a:prstGeom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0951" y="3935883"/>
              <a:ext cx="1490234" cy="2232025"/>
            </a:xfrm>
            <a:prstGeom prst="rect">
              <a:avLst/>
            </a:prstGeom>
            <a:noFill/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79" name="グループ化 78"/>
            <p:cNvGrpSpPr/>
            <p:nvPr/>
          </p:nvGrpSpPr>
          <p:grpSpPr>
            <a:xfrm>
              <a:off x="6617027" y="4786383"/>
              <a:ext cx="397016" cy="386561"/>
              <a:chOff x="6698554" y="5253251"/>
              <a:chExt cx="397016" cy="386561"/>
            </a:xfrm>
          </p:grpSpPr>
          <p:sp>
            <p:nvSpPr>
              <p:cNvPr id="77" name="加算記号 76"/>
              <p:cNvSpPr/>
              <p:nvPr/>
            </p:nvSpPr>
            <p:spPr bwMode="auto">
              <a:xfrm>
                <a:off x="6826068" y="5375831"/>
                <a:ext cx="139842" cy="144016"/>
              </a:xfrm>
              <a:prstGeom prst="mathPlus">
                <a:avLst>
                  <a:gd name="adj1" fmla="val 18070"/>
                </a:avLst>
              </a:prstGeom>
              <a:solidFill>
                <a:schemeClr val="bg1"/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78" name="L 字 77"/>
              <p:cNvSpPr/>
              <p:nvPr/>
            </p:nvSpPr>
            <p:spPr bwMode="auto">
              <a:xfrm>
                <a:off x="6698554" y="5517232"/>
                <a:ext cx="116981" cy="122580"/>
              </a:xfrm>
              <a:prstGeom prst="corner">
                <a:avLst>
                  <a:gd name="adj1" fmla="val 20121"/>
                  <a:gd name="adj2" fmla="val 17133"/>
                </a:avLst>
              </a:prstGeom>
              <a:solidFill>
                <a:schemeClr val="bg1"/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382" name="L 字 381"/>
              <p:cNvSpPr/>
              <p:nvPr/>
            </p:nvSpPr>
            <p:spPr bwMode="auto">
              <a:xfrm flipH="1">
                <a:off x="6978589" y="5517232"/>
                <a:ext cx="116981" cy="122580"/>
              </a:xfrm>
              <a:prstGeom prst="corner">
                <a:avLst>
                  <a:gd name="adj1" fmla="val 20121"/>
                  <a:gd name="adj2" fmla="val 17133"/>
                </a:avLst>
              </a:prstGeom>
              <a:solidFill>
                <a:schemeClr val="bg1"/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383" name="L 字 382"/>
              <p:cNvSpPr/>
              <p:nvPr/>
            </p:nvSpPr>
            <p:spPr bwMode="auto">
              <a:xfrm flipV="1">
                <a:off x="6698554" y="5253251"/>
                <a:ext cx="116981" cy="122580"/>
              </a:xfrm>
              <a:prstGeom prst="corner">
                <a:avLst>
                  <a:gd name="adj1" fmla="val 20121"/>
                  <a:gd name="adj2" fmla="val 17133"/>
                </a:avLst>
              </a:prstGeom>
              <a:solidFill>
                <a:schemeClr val="bg1"/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384" name="L 字 383"/>
              <p:cNvSpPr/>
              <p:nvPr/>
            </p:nvSpPr>
            <p:spPr bwMode="auto">
              <a:xfrm flipH="1" flipV="1">
                <a:off x="6978589" y="5253251"/>
                <a:ext cx="116981" cy="122580"/>
              </a:xfrm>
              <a:prstGeom prst="corner">
                <a:avLst>
                  <a:gd name="adj1" fmla="val 20121"/>
                  <a:gd name="adj2" fmla="val 17133"/>
                </a:avLst>
              </a:prstGeom>
              <a:solidFill>
                <a:schemeClr val="bg1"/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</p:grpSp>
        <p:sp>
          <p:nvSpPr>
            <p:cNvPr id="80" name="正方形/長方形 79"/>
            <p:cNvSpPr/>
            <p:nvPr/>
          </p:nvSpPr>
          <p:spPr bwMode="auto">
            <a:xfrm>
              <a:off x="6059885" y="5949364"/>
              <a:ext cx="1511300" cy="218544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02" name="Rectangle 51"/>
            <p:cNvSpPr>
              <a:spLocks noChangeArrowheads="1"/>
            </p:cNvSpPr>
            <p:nvPr/>
          </p:nvSpPr>
          <p:spPr bwMode="auto">
            <a:xfrm>
              <a:off x="6059885" y="3791420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" name="太陽 80"/>
            <p:cNvSpPr/>
            <p:nvPr/>
          </p:nvSpPr>
          <p:spPr bwMode="auto">
            <a:xfrm>
              <a:off x="6146245" y="5985221"/>
              <a:ext cx="146829" cy="146829"/>
            </a:xfrm>
            <a:prstGeom prst="sun">
              <a:avLst/>
            </a:prstGeom>
            <a:solidFill>
              <a:schemeClr val="bg1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82" name="テキスト ボックス 81"/>
            <p:cNvSpPr txBox="1"/>
            <p:nvPr/>
          </p:nvSpPr>
          <p:spPr>
            <a:xfrm>
              <a:off x="6900212" y="5949364"/>
              <a:ext cx="654346" cy="215444"/>
            </a:xfrm>
            <a:prstGeom prst="rect">
              <a:avLst/>
            </a:prstGeom>
            <a:noFill/>
            <a:sp3d extrusionH="6350"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 smtClean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8M   195</a:t>
              </a:r>
              <a:endParaRPr kumimoji="1" lang="ja-JP" altLang="en-US" sz="800" b="1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89" name="グループ化 88"/>
          <p:cNvGrpSpPr/>
          <p:nvPr/>
        </p:nvGrpSpPr>
        <p:grpSpPr>
          <a:xfrm>
            <a:off x="7833000" y="3646958"/>
            <a:ext cx="1800225" cy="2665412"/>
            <a:chOff x="7833000" y="3646958"/>
            <a:chExt cx="1800225" cy="2665412"/>
          </a:xfrm>
          <a:scene3d>
            <a:camera prst="perspectiveRelaxed"/>
            <a:lightRig rig="twoPt" dir="t"/>
          </a:scene3d>
        </p:grpSpPr>
        <p:sp>
          <p:nvSpPr>
            <p:cNvPr id="348" name="AutoShape 21"/>
            <p:cNvSpPr>
              <a:spLocks noChangeArrowheads="1"/>
            </p:cNvSpPr>
            <p:nvPr/>
          </p:nvSpPr>
          <p:spPr bwMode="auto">
            <a:xfrm>
              <a:off x="7833000" y="3646958"/>
              <a:ext cx="1800225" cy="2665412"/>
            </a:xfrm>
            <a:prstGeom prst="roundRect">
              <a:avLst>
                <a:gd name="adj" fmla="val 7347"/>
              </a:avLst>
            </a:prstGeom>
            <a:gradFill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2700000" scaled="1"/>
            </a:gradFill>
            <a:ln w="25400">
              <a:noFill/>
              <a:round/>
              <a:headEnd/>
              <a:tailEnd/>
            </a:ln>
            <a:effectLst/>
            <a:sp3d extrusionH="152400" prstMaterial="dkEdge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" name="Rectangle 22"/>
            <p:cNvSpPr>
              <a:spLocks noChangeArrowheads="1"/>
            </p:cNvSpPr>
            <p:nvPr/>
          </p:nvSpPr>
          <p:spPr bwMode="auto">
            <a:xfrm>
              <a:off x="7977462" y="3791420"/>
              <a:ext cx="1512888" cy="237648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" name="Rectangle 50"/>
            <p:cNvSpPr>
              <a:spLocks noChangeArrowheads="1"/>
            </p:cNvSpPr>
            <p:nvPr/>
          </p:nvSpPr>
          <p:spPr bwMode="auto">
            <a:xfrm>
              <a:off x="7977462" y="3791420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52" name="Group 68"/>
            <p:cNvGrpSpPr>
              <a:grpSpLocks/>
            </p:cNvGrpSpPr>
            <p:nvPr/>
          </p:nvGrpSpPr>
          <p:grpSpPr bwMode="auto">
            <a:xfrm>
              <a:off x="9001400" y="3827933"/>
              <a:ext cx="431800" cy="74612"/>
              <a:chOff x="1986" y="346"/>
              <a:chExt cx="1043" cy="182"/>
            </a:xfrm>
          </p:grpSpPr>
          <p:sp>
            <p:nvSpPr>
              <p:cNvPr id="353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4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5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6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7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8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9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0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61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8040962" y="3831108"/>
              <a:ext cx="236538" cy="71437"/>
            </a:xfrm>
            <a:prstGeom prst="rect">
              <a:avLst/>
            </a:prstGeom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81384" y="3935883"/>
              <a:ext cx="1522412" cy="2250695"/>
            </a:xfrm>
            <a:prstGeom prst="rect">
              <a:avLst/>
            </a:prstGeom>
            <a:noFill/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51" name="Rectangle 51"/>
            <p:cNvSpPr>
              <a:spLocks noChangeArrowheads="1"/>
            </p:cNvSpPr>
            <p:nvPr/>
          </p:nvSpPr>
          <p:spPr bwMode="auto">
            <a:xfrm>
              <a:off x="7977462" y="3791420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" name="グループ化 85"/>
            <p:cNvGrpSpPr/>
            <p:nvPr/>
          </p:nvGrpSpPr>
          <p:grpSpPr>
            <a:xfrm>
              <a:off x="8026949" y="5877209"/>
              <a:ext cx="216024" cy="216024"/>
              <a:chOff x="8026949" y="5877209"/>
              <a:chExt cx="216024" cy="216024"/>
            </a:xfrm>
          </p:grpSpPr>
          <p:sp>
            <p:nvSpPr>
              <p:cNvPr id="84" name="円/楕円 83"/>
              <p:cNvSpPr/>
              <p:nvPr/>
            </p:nvSpPr>
            <p:spPr bwMode="auto">
              <a:xfrm>
                <a:off x="8026949" y="5877209"/>
                <a:ext cx="216024" cy="216024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85" name="二等辺三角形 84"/>
              <p:cNvSpPr/>
              <p:nvPr/>
            </p:nvSpPr>
            <p:spPr bwMode="auto">
              <a:xfrm rot="16200000">
                <a:off x="8071339" y="5944529"/>
                <a:ext cx="94403" cy="813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393" name="グループ化 392"/>
            <p:cNvGrpSpPr/>
            <p:nvPr/>
          </p:nvGrpSpPr>
          <p:grpSpPr>
            <a:xfrm flipH="1">
              <a:off x="9206273" y="5877209"/>
              <a:ext cx="216024" cy="216024"/>
              <a:chOff x="8026949" y="5877209"/>
              <a:chExt cx="216024" cy="216024"/>
            </a:xfrm>
          </p:grpSpPr>
          <p:sp>
            <p:nvSpPr>
              <p:cNvPr id="394" name="円/楕円 393"/>
              <p:cNvSpPr/>
              <p:nvPr/>
            </p:nvSpPr>
            <p:spPr bwMode="auto">
              <a:xfrm>
                <a:off x="8026949" y="5877209"/>
                <a:ext cx="216024" cy="216024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95" name="二等辺三角形 394"/>
              <p:cNvSpPr/>
              <p:nvPr/>
            </p:nvSpPr>
            <p:spPr bwMode="auto">
              <a:xfrm rot="16200000">
                <a:off x="8071339" y="5944529"/>
                <a:ext cx="94403" cy="813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</p:grpSp>
      </p:grpSp>
      <p:grpSp>
        <p:nvGrpSpPr>
          <p:cNvPr id="100" name="グループ化 99"/>
          <p:cNvGrpSpPr/>
          <p:nvPr/>
        </p:nvGrpSpPr>
        <p:grpSpPr>
          <a:xfrm>
            <a:off x="7833000" y="726142"/>
            <a:ext cx="1800225" cy="2665412"/>
            <a:chOff x="7833000" y="726142"/>
            <a:chExt cx="1800225" cy="2665412"/>
          </a:xfrm>
          <a:scene3d>
            <a:camera prst="perspectiveRelaxed"/>
            <a:lightRig rig="twoPt" dir="t"/>
          </a:scene3d>
        </p:grpSpPr>
        <p:sp>
          <p:nvSpPr>
            <p:cNvPr id="362" name="AutoShape 21"/>
            <p:cNvSpPr>
              <a:spLocks noChangeArrowheads="1"/>
            </p:cNvSpPr>
            <p:nvPr/>
          </p:nvSpPr>
          <p:spPr bwMode="auto">
            <a:xfrm>
              <a:off x="7833000" y="726142"/>
              <a:ext cx="1800225" cy="2665412"/>
            </a:xfrm>
            <a:prstGeom prst="roundRect">
              <a:avLst>
                <a:gd name="adj" fmla="val 7347"/>
              </a:avLst>
            </a:prstGeom>
            <a:gradFill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2700000" scaled="1"/>
            </a:gradFill>
            <a:ln w="25400">
              <a:noFill/>
              <a:round/>
              <a:headEnd/>
              <a:tailEnd/>
            </a:ln>
            <a:effectLst/>
            <a:sp3d extrusionH="152400" prstMaterial="dkEdge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3" name="Rectangle 22"/>
            <p:cNvSpPr>
              <a:spLocks noChangeArrowheads="1"/>
            </p:cNvSpPr>
            <p:nvPr/>
          </p:nvSpPr>
          <p:spPr bwMode="auto">
            <a:xfrm>
              <a:off x="7977462" y="870604"/>
              <a:ext cx="1512888" cy="237648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4" name="Rectangle 50"/>
            <p:cNvSpPr>
              <a:spLocks noChangeArrowheads="1"/>
            </p:cNvSpPr>
            <p:nvPr/>
          </p:nvSpPr>
          <p:spPr bwMode="auto">
            <a:xfrm>
              <a:off x="7977462" y="870604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5" name="Rectangle 51"/>
            <p:cNvSpPr>
              <a:spLocks noChangeArrowheads="1"/>
            </p:cNvSpPr>
            <p:nvPr/>
          </p:nvSpPr>
          <p:spPr bwMode="auto">
            <a:xfrm>
              <a:off x="7977462" y="870604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66" name="Group 68"/>
            <p:cNvGrpSpPr>
              <a:grpSpLocks/>
            </p:cNvGrpSpPr>
            <p:nvPr/>
          </p:nvGrpSpPr>
          <p:grpSpPr bwMode="auto">
            <a:xfrm>
              <a:off x="9001400" y="907117"/>
              <a:ext cx="431800" cy="74612"/>
              <a:chOff x="1986" y="346"/>
              <a:chExt cx="1043" cy="182"/>
            </a:xfrm>
          </p:grpSpPr>
          <p:sp>
            <p:nvSpPr>
              <p:cNvPr id="367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1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2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3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4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75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8040962" y="910292"/>
              <a:ext cx="236538" cy="71437"/>
            </a:xfrm>
            <a:prstGeom prst="rect">
              <a:avLst/>
            </a:prstGeom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sp>
          <p:nvSpPr>
            <p:cNvPr id="397" name="テキスト ボックス 396"/>
            <p:cNvSpPr txBox="1"/>
            <p:nvPr/>
          </p:nvSpPr>
          <p:spPr>
            <a:xfrm>
              <a:off x="8121837" y="1046261"/>
              <a:ext cx="1217385" cy="307777"/>
            </a:xfrm>
            <a:prstGeom prst="rect">
              <a:avLst/>
            </a:prstGeom>
            <a:solidFill>
              <a:srgbClr val="FFC000"/>
            </a:solidFill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kumimoji="1" lang="en-US" altLang="ja-JP" sz="1400" b="1" dirty="0" smtClean="0">
                  <a:ln w="11430"/>
                  <a:solidFill>
                    <a:srgbClr val="FFC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SHOPPING</a:t>
              </a:r>
              <a:endParaRPr kumimoji="1" lang="ja-JP" altLang="en-US" sz="14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6720" y="1390456"/>
              <a:ext cx="1351739" cy="1669795"/>
            </a:xfrm>
            <a:prstGeom prst="rect">
              <a:avLst/>
            </a:prstGeom>
            <a:noFill/>
            <a:ln>
              <a:noFill/>
            </a:ln>
            <a:effectLst/>
            <a:sp3d prstMaterial="dkEdge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2920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グループ化 69"/>
          <p:cNvGrpSpPr/>
          <p:nvPr/>
        </p:nvGrpSpPr>
        <p:grpSpPr>
          <a:xfrm>
            <a:off x="249996" y="741169"/>
            <a:ext cx="1800225" cy="2665412"/>
            <a:chOff x="344488" y="331788"/>
            <a:chExt cx="1800225" cy="2665412"/>
          </a:xfrm>
          <a:scene3d>
            <a:camera prst="isometricTopUp">
              <a:rot lat="20164346" lon="20019534" rev="3000000"/>
            </a:camera>
            <a:lightRig rig="threePt" dir="t"/>
          </a:scene3d>
        </p:grpSpPr>
        <p:sp>
          <p:nvSpPr>
            <p:cNvPr id="2050" name="AutoShape 21"/>
            <p:cNvSpPr>
              <a:spLocks noChangeArrowheads="1"/>
            </p:cNvSpPr>
            <p:nvPr/>
          </p:nvSpPr>
          <p:spPr bwMode="auto">
            <a:xfrm>
              <a:off x="344488" y="331788"/>
              <a:ext cx="1800225" cy="2665412"/>
            </a:xfrm>
            <a:prstGeom prst="roundRect">
              <a:avLst>
                <a:gd name="adj" fmla="val 7347"/>
              </a:avLst>
            </a:prstGeom>
            <a:solidFill>
              <a:schemeClr val="tx1"/>
            </a:solidFill>
            <a:ln w="25400">
              <a:noFill/>
              <a:round/>
              <a:headEnd/>
              <a:tailEnd/>
            </a:ln>
            <a:effectLst/>
            <a:sp3d extrusionH="38100">
              <a:bevelT w="165100" prst="coolSlant"/>
              <a:extrusionClr>
                <a:schemeClr val="tx1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" name="Rectangle 22"/>
            <p:cNvSpPr>
              <a:spLocks noChangeArrowheads="1"/>
            </p:cNvSpPr>
            <p:nvPr/>
          </p:nvSpPr>
          <p:spPr bwMode="auto">
            <a:xfrm>
              <a:off x="488950" y="476250"/>
              <a:ext cx="1512888" cy="2376488"/>
            </a:xfrm>
            <a:prstGeom prst="rect">
              <a:avLst/>
            </a:prstGeom>
            <a:gradFill rotWithShape="1">
              <a:gsLst>
                <a:gs pos="0">
                  <a:srgbClr val="DCEBF5"/>
                </a:gs>
                <a:gs pos="8000">
                  <a:srgbClr val="83A7C3"/>
                </a:gs>
                <a:gs pos="13000">
                  <a:srgbClr val="768FB9"/>
                </a:gs>
                <a:gs pos="21001">
                  <a:srgbClr val="83A7C3"/>
                </a:gs>
                <a:gs pos="52000">
                  <a:srgbClr val="FFFFFF"/>
                </a:gs>
                <a:gs pos="56000">
                  <a:srgbClr val="9C6563"/>
                </a:gs>
                <a:gs pos="58000">
                  <a:srgbClr val="80302D"/>
                </a:gs>
                <a:gs pos="71001">
                  <a:srgbClr val="C0524E"/>
                </a:gs>
                <a:gs pos="94000">
                  <a:srgbClr val="EBDAD4"/>
                </a:gs>
                <a:gs pos="100000">
                  <a:srgbClr val="55261C"/>
                </a:gs>
              </a:gsLst>
              <a:lin ang="5400000" scaled="1"/>
            </a:gra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2" name="AutoShape 27"/>
            <p:cNvSpPr>
              <a:spLocks noChangeArrowheads="1"/>
            </p:cNvSpPr>
            <p:nvPr/>
          </p:nvSpPr>
          <p:spPr bwMode="auto">
            <a:xfrm>
              <a:off x="558800" y="765175"/>
              <a:ext cx="287338" cy="287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0000">
                    <a:alpha val="60001"/>
                  </a:srgbClr>
                </a:gs>
                <a:gs pos="100000">
                  <a:srgbClr val="3B0000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3" name="AutoShape 32"/>
            <p:cNvSpPr>
              <a:spLocks noChangeArrowheads="1"/>
            </p:cNvSpPr>
            <p:nvPr/>
          </p:nvSpPr>
          <p:spPr bwMode="auto">
            <a:xfrm>
              <a:off x="919163" y="765175"/>
              <a:ext cx="287337" cy="287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9933">
                    <a:alpha val="60001"/>
                  </a:srgbClr>
                </a:gs>
                <a:gs pos="100000">
                  <a:srgbClr val="764718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4" name="AutoShape 33"/>
            <p:cNvSpPr>
              <a:spLocks noChangeArrowheads="1"/>
            </p:cNvSpPr>
            <p:nvPr/>
          </p:nvSpPr>
          <p:spPr bwMode="auto">
            <a:xfrm>
              <a:off x="1279525" y="765175"/>
              <a:ext cx="287338" cy="287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9933">
                    <a:alpha val="60001"/>
                  </a:srgbClr>
                </a:gs>
                <a:gs pos="100000">
                  <a:srgbClr val="184718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5" name="AutoShape 34"/>
            <p:cNvSpPr>
              <a:spLocks noChangeArrowheads="1"/>
            </p:cNvSpPr>
            <p:nvPr/>
          </p:nvSpPr>
          <p:spPr bwMode="auto">
            <a:xfrm>
              <a:off x="1639888" y="765175"/>
              <a:ext cx="287337" cy="287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alpha val="60001"/>
                  </a:srgbClr>
                </a:gs>
                <a:gs pos="100000">
                  <a:srgbClr val="182F76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" name="AutoShape 35"/>
            <p:cNvSpPr>
              <a:spLocks noChangeArrowheads="1"/>
            </p:cNvSpPr>
            <p:nvPr/>
          </p:nvSpPr>
          <p:spPr bwMode="auto">
            <a:xfrm>
              <a:off x="558800" y="1123950"/>
              <a:ext cx="287338" cy="287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8000">
                    <a:alpha val="60001"/>
                  </a:srgbClr>
                </a:gs>
                <a:gs pos="100000">
                  <a:srgbClr val="003B00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00" name="AutoShape 36"/>
            <p:cNvSpPr>
              <a:spLocks noChangeArrowheads="1"/>
            </p:cNvSpPr>
            <p:nvPr/>
          </p:nvSpPr>
          <p:spPr bwMode="auto">
            <a:xfrm>
              <a:off x="919163" y="1123950"/>
              <a:ext cx="287337" cy="287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alpha val="60001"/>
                  </a:schemeClr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058" name="AutoShape 37"/>
            <p:cNvSpPr>
              <a:spLocks noChangeArrowheads="1"/>
            </p:cNvSpPr>
            <p:nvPr/>
          </p:nvSpPr>
          <p:spPr bwMode="auto">
            <a:xfrm>
              <a:off x="1281113" y="1122363"/>
              <a:ext cx="287337" cy="287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CCCC">
                    <a:alpha val="60001"/>
                  </a:srgbClr>
                </a:gs>
                <a:gs pos="100000">
                  <a:srgbClr val="765E5E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02" name="AutoShape 38"/>
            <p:cNvSpPr>
              <a:spLocks noChangeArrowheads="1"/>
            </p:cNvSpPr>
            <p:nvPr/>
          </p:nvSpPr>
          <p:spPr bwMode="auto">
            <a:xfrm>
              <a:off x="1639888" y="1123950"/>
              <a:ext cx="287337" cy="287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060" name="AutoShape 39"/>
            <p:cNvSpPr>
              <a:spLocks noChangeArrowheads="1"/>
            </p:cNvSpPr>
            <p:nvPr/>
          </p:nvSpPr>
          <p:spPr bwMode="auto">
            <a:xfrm>
              <a:off x="560388" y="1484313"/>
              <a:ext cx="287337" cy="287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69696">
                    <a:alpha val="60001"/>
                  </a:srgbClr>
                </a:gs>
                <a:gs pos="100000">
                  <a:srgbClr val="454545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1" name="AutoShape 40"/>
            <p:cNvSpPr>
              <a:spLocks noChangeArrowheads="1"/>
            </p:cNvSpPr>
            <p:nvPr/>
          </p:nvSpPr>
          <p:spPr bwMode="auto">
            <a:xfrm>
              <a:off x="920750" y="1484313"/>
              <a:ext cx="287338" cy="287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933FF">
                    <a:alpha val="60001"/>
                  </a:srgbClr>
                </a:gs>
                <a:gs pos="100000">
                  <a:srgbClr val="471876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05" name="AutoShape 41"/>
            <p:cNvSpPr>
              <a:spLocks noChangeArrowheads="1"/>
            </p:cNvSpPr>
            <p:nvPr/>
          </p:nvSpPr>
          <p:spPr bwMode="auto">
            <a:xfrm>
              <a:off x="1281113" y="1484313"/>
              <a:ext cx="287337" cy="287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>
                    <a:alpha val="60001"/>
                  </a:schemeClr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063" name="AutoShape 42"/>
            <p:cNvSpPr>
              <a:spLocks noChangeArrowheads="1"/>
            </p:cNvSpPr>
            <p:nvPr/>
          </p:nvSpPr>
          <p:spPr bwMode="auto">
            <a:xfrm>
              <a:off x="1641475" y="1484313"/>
              <a:ext cx="287338" cy="287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90000">
                    <a:alpha val="60001"/>
                  </a:srgbClr>
                </a:gs>
                <a:gs pos="100000">
                  <a:srgbClr val="470000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4" name="AutoShape 43"/>
            <p:cNvSpPr>
              <a:spLocks noChangeArrowheads="1"/>
            </p:cNvSpPr>
            <p:nvPr/>
          </p:nvSpPr>
          <p:spPr bwMode="auto">
            <a:xfrm>
              <a:off x="560388" y="1843088"/>
              <a:ext cx="287337" cy="287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66">
                    <a:alpha val="60001"/>
                  </a:srgbClr>
                </a:gs>
                <a:gs pos="100000">
                  <a:srgbClr val="76762F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5" name="AutoShape 44"/>
            <p:cNvSpPr>
              <a:spLocks noChangeArrowheads="1"/>
            </p:cNvSpPr>
            <p:nvPr/>
          </p:nvSpPr>
          <p:spPr bwMode="auto">
            <a:xfrm>
              <a:off x="920750" y="1844675"/>
              <a:ext cx="287338" cy="287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60093">
                    <a:alpha val="60001"/>
                  </a:srgbClr>
                </a:gs>
                <a:gs pos="100000">
                  <a:srgbClr val="630044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6" name="AutoShape 45"/>
            <p:cNvSpPr>
              <a:spLocks noChangeArrowheads="1"/>
            </p:cNvSpPr>
            <p:nvPr/>
          </p:nvSpPr>
          <p:spPr bwMode="auto">
            <a:xfrm>
              <a:off x="1281113" y="1843088"/>
              <a:ext cx="287337" cy="287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66FF">
                    <a:alpha val="60001"/>
                  </a:srgbClr>
                </a:gs>
                <a:gs pos="100000">
                  <a:srgbClr val="5E2F76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7" name="AutoShape 46"/>
            <p:cNvSpPr>
              <a:spLocks noChangeArrowheads="1"/>
            </p:cNvSpPr>
            <p:nvPr/>
          </p:nvSpPr>
          <p:spPr bwMode="auto">
            <a:xfrm>
              <a:off x="1641475" y="1843088"/>
              <a:ext cx="287338" cy="287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FF66">
                    <a:alpha val="60001"/>
                  </a:srgbClr>
                </a:gs>
                <a:gs pos="100000">
                  <a:srgbClr val="5E762F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12" name="WordArt 48"/>
            <p:cNvSpPr>
              <a:spLocks noChangeArrowheads="1" noChangeShapeType="1" noTextEdit="1"/>
            </p:cNvSpPr>
            <p:nvPr/>
          </p:nvSpPr>
          <p:spPr bwMode="auto">
            <a:xfrm>
              <a:off x="776288" y="2278063"/>
              <a:ext cx="935037" cy="282575"/>
            </a:xfrm>
            <a:prstGeom prst="rect">
              <a:avLst/>
            </a:prstGeom>
            <a:sp3d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 dirty="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 dirty="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 dirty="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00</a:t>
              </a:r>
              <a:endParaRPr lang="ja-JP" altLang="en-US" sz="3600" kern="10" dirty="0">
                <a:solidFill>
                  <a:srgbClr val="333333">
                    <a:alpha val="70000"/>
                  </a:srgbClr>
                </a:solidFill>
                <a:effectLst>
                  <a:outerShdw dist="35921" dir="2700000" algn="ctr" rotWithShape="0">
                    <a:schemeClr val="bg1">
                      <a:alpha val="50000"/>
                    </a:schemeClr>
                  </a:outerShdw>
                </a:effectLst>
                <a:latin typeface="ＭＳ Ｐゴシック"/>
                <a:ea typeface="ＭＳ Ｐゴシック"/>
              </a:endParaRPr>
            </a:p>
          </p:txBody>
        </p:sp>
        <p:sp>
          <p:nvSpPr>
            <p:cNvPr id="11313" name="WordArt 49"/>
            <p:cNvSpPr>
              <a:spLocks noChangeArrowheads="1" noChangeShapeType="1" noTextEdit="1"/>
            </p:cNvSpPr>
            <p:nvPr/>
          </p:nvSpPr>
          <p:spPr bwMode="auto">
            <a:xfrm>
              <a:off x="920750" y="2636838"/>
              <a:ext cx="647700" cy="71437"/>
            </a:xfrm>
            <a:prstGeom prst="rect">
              <a:avLst/>
            </a:prstGeom>
            <a:sp3d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201X/05/05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（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SUN)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effectLst>
                  <a:outerShdw dist="35921" dir="2700000" algn="ctr" rotWithShape="0">
                    <a:schemeClr val="bg1">
                      <a:alpha val="50000"/>
                    </a:schemeClr>
                  </a:outerShdw>
                </a:effectLst>
                <a:latin typeface="ＭＳ Ｐゴシック"/>
                <a:ea typeface="ＭＳ Ｐゴシック"/>
              </a:endParaRPr>
            </a:p>
          </p:txBody>
        </p:sp>
        <p:sp>
          <p:nvSpPr>
            <p:cNvPr id="2070" name="Rectangle 50"/>
            <p:cNvSpPr>
              <a:spLocks noChangeArrowheads="1"/>
            </p:cNvSpPr>
            <p:nvPr/>
          </p:nvSpPr>
          <p:spPr bwMode="auto">
            <a:xfrm>
              <a:off x="488950" y="476250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1" name="Rectangle 51"/>
            <p:cNvSpPr>
              <a:spLocks noChangeArrowheads="1"/>
            </p:cNvSpPr>
            <p:nvPr/>
          </p:nvSpPr>
          <p:spPr bwMode="auto">
            <a:xfrm>
              <a:off x="488950" y="476250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2" name="WordArt 52"/>
            <p:cNvSpPr>
              <a:spLocks noChangeArrowheads="1" noChangeShapeType="1" noTextEdit="1"/>
            </p:cNvSpPr>
            <p:nvPr/>
          </p:nvSpPr>
          <p:spPr bwMode="auto">
            <a:xfrm>
              <a:off x="1712913" y="809625"/>
              <a:ext cx="144462" cy="204788"/>
            </a:xfrm>
            <a:prstGeom prst="rect">
              <a:avLst/>
            </a:prstGeom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f</a:t>
              </a:r>
              <a:endParaRPr lang="ja-JP" altLang="en-US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grpSp>
          <p:nvGrpSpPr>
            <p:cNvPr id="2073" name="Group 68"/>
            <p:cNvGrpSpPr>
              <a:grpSpLocks/>
            </p:cNvGrpSpPr>
            <p:nvPr/>
          </p:nvGrpSpPr>
          <p:grpSpPr bwMode="auto">
            <a:xfrm>
              <a:off x="1512888" y="512763"/>
              <a:ext cx="431800" cy="74612"/>
              <a:chOff x="1986" y="346"/>
              <a:chExt cx="1043" cy="182"/>
            </a:xfrm>
          </p:grpSpPr>
          <p:sp>
            <p:nvSpPr>
              <p:cNvPr id="2103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4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5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6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7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8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9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0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1333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552450" y="515938"/>
              <a:ext cx="236538" cy="71437"/>
            </a:xfrm>
            <a:prstGeom prst="rect">
              <a:avLst/>
            </a:prstGeom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grpSp>
          <p:nvGrpSpPr>
            <p:cNvPr id="2075" name="Group 79"/>
            <p:cNvGrpSpPr>
              <a:grpSpLocks/>
            </p:cNvGrpSpPr>
            <p:nvPr/>
          </p:nvGrpSpPr>
          <p:grpSpPr bwMode="auto">
            <a:xfrm>
              <a:off x="992188" y="836613"/>
              <a:ext cx="144462" cy="144462"/>
              <a:chOff x="1532" y="981"/>
              <a:chExt cx="499" cy="499"/>
            </a:xfrm>
          </p:grpSpPr>
          <p:sp>
            <p:nvSpPr>
              <p:cNvPr id="2094" name="Rectangle 70"/>
              <p:cNvSpPr>
                <a:spLocks noChangeArrowheads="1"/>
              </p:cNvSpPr>
              <p:nvPr/>
            </p:nvSpPr>
            <p:spPr bwMode="auto">
              <a:xfrm>
                <a:off x="1532" y="981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5" name="Rectangle 71"/>
              <p:cNvSpPr>
                <a:spLocks noChangeArrowheads="1"/>
              </p:cNvSpPr>
              <p:nvPr/>
            </p:nvSpPr>
            <p:spPr bwMode="auto">
              <a:xfrm>
                <a:off x="1714" y="981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6" name="Rectangle 72"/>
              <p:cNvSpPr>
                <a:spLocks noChangeArrowheads="1"/>
              </p:cNvSpPr>
              <p:nvPr/>
            </p:nvSpPr>
            <p:spPr bwMode="auto">
              <a:xfrm>
                <a:off x="1895" y="981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7" name="Rectangle 73"/>
              <p:cNvSpPr>
                <a:spLocks noChangeArrowheads="1"/>
              </p:cNvSpPr>
              <p:nvPr/>
            </p:nvSpPr>
            <p:spPr bwMode="auto">
              <a:xfrm>
                <a:off x="1532" y="1162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8" name="Rectangle 74"/>
              <p:cNvSpPr>
                <a:spLocks noChangeArrowheads="1"/>
              </p:cNvSpPr>
              <p:nvPr/>
            </p:nvSpPr>
            <p:spPr bwMode="auto">
              <a:xfrm>
                <a:off x="1714" y="1162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9" name="Rectangle 75"/>
              <p:cNvSpPr>
                <a:spLocks noChangeArrowheads="1"/>
              </p:cNvSpPr>
              <p:nvPr/>
            </p:nvSpPr>
            <p:spPr bwMode="auto">
              <a:xfrm>
                <a:off x="1895" y="1162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0" name="Rectangle 76"/>
              <p:cNvSpPr>
                <a:spLocks noChangeArrowheads="1"/>
              </p:cNvSpPr>
              <p:nvPr/>
            </p:nvSpPr>
            <p:spPr bwMode="auto">
              <a:xfrm>
                <a:off x="1532" y="1344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1" name="Rectangle 77"/>
              <p:cNvSpPr>
                <a:spLocks noChangeArrowheads="1"/>
              </p:cNvSpPr>
              <p:nvPr/>
            </p:nvSpPr>
            <p:spPr bwMode="auto">
              <a:xfrm>
                <a:off x="1714" y="1344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2" name="Rectangle 78"/>
              <p:cNvSpPr>
                <a:spLocks noChangeArrowheads="1"/>
              </p:cNvSpPr>
              <p:nvPr/>
            </p:nvSpPr>
            <p:spPr bwMode="auto">
              <a:xfrm>
                <a:off x="1895" y="1344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76" name="Group 94"/>
            <p:cNvGrpSpPr>
              <a:grpSpLocks/>
            </p:cNvGrpSpPr>
            <p:nvPr/>
          </p:nvGrpSpPr>
          <p:grpSpPr bwMode="auto">
            <a:xfrm>
              <a:off x="1330325" y="846138"/>
              <a:ext cx="193675" cy="138112"/>
              <a:chOff x="1759" y="1344"/>
              <a:chExt cx="363" cy="231"/>
            </a:xfrm>
          </p:grpSpPr>
          <p:sp>
            <p:nvSpPr>
              <p:cNvPr id="2092" name="Freeform 91"/>
              <p:cNvSpPr>
                <a:spLocks/>
              </p:cNvSpPr>
              <p:nvPr/>
            </p:nvSpPr>
            <p:spPr bwMode="auto">
              <a:xfrm>
                <a:off x="1759" y="1344"/>
                <a:ext cx="363" cy="181"/>
              </a:xfrm>
              <a:custGeom>
                <a:avLst/>
                <a:gdLst>
                  <a:gd name="T0" fmla="*/ 363 w 363"/>
                  <a:gd name="T1" fmla="*/ 0 h 181"/>
                  <a:gd name="T2" fmla="*/ 363 w 363"/>
                  <a:gd name="T3" fmla="*/ 136 h 181"/>
                  <a:gd name="T4" fmla="*/ 182 w 363"/>
                  <a:gd name="T5" fmla="*/ 181 h 181"/>
                  <a:gd name="T6" fmla="*/ 0 w 363"/>
                  <a:gd name="T7" fmla="*/ 136 h 181"/>
                  <a:gd name="T8" fmla="*/ 0 w 363"/>
                  <a:gd name="T9" fmla="*/ 0 h 181"/>
                  <a:gd name="T10" fmla="*/ 363 w 363"/>
                  <a:gd name="T11" fmla="*/ 0 h 18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63" h="181">
                    <a:moveTo>
                      <a:pt x="363" y="0"/>
                    </a:moveTo>
                    <a:lnTo>
                      <a:pt x="363" y="136"/>
                    </a:lnTo>
                    <a:lnTo>
                      <a:pt x="182" y="181"/>
                    </a:lnTo>
                    <a:lnTo>
                      <a:pt x="0" y="136"/>
                    </a:lnTo>
                    <a:lnTo>
                      <a:pt x="0" y="0"/>
                    </a:lnTo>
                    <a:lnTo>
                      <a:pt x="363" y="0"/>
                    </a:lnTo>
                    <a:close/>
                  </a:path>
                </a:pathLst>
              </a:cu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93" name="Freeform 92"/>
              <p:cNvSpPr>
                <a:spLocks/>
              </p:cNvSpPr>
              <p:nvPr/>
            </p:nvSpPr>
            <p:spPr bwMode="auto">
              <a:xfrm>
                <a:off x="1759" y="1485"/>
                <a:ext cx="363" cy="90"/>
              </a:xfrm>
              <a:custGeom>
                <a:avLst/>
                <a:gdLst>
                  <a:gd name="T0" fmla="*/ 0 w 363"/>
                  <a:gd name="T1" fmla="*/ 0 h 90"/>
                  <a:gd name="T2" fmla="*/ 182 w 363"/>
                  <a:gd name="T3" fmla="*/ 45 h 90"/>
                  <a:gd name="T4" fmla="*/ 363 w 363"/>
                  <a:gd name="T5" fmla="*/ 0 h 90"/>
                  <a:gd name="T6" fmla="*/ 363 w 363"/>
                  <a:gd name="T7" fmla="*/ 90 h 90"/>
                  <a:gd name="T8" fmla="*/ 0 w 363"/>
                  <a:gd name="T9" fmla="*/ 90 h 90"/>
                  <a:gd name="T10" fmla="*/ 0 w 363"/>
                  <a:gd name="T11" fmla="*/ 0 h 9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63" h="90">
                    <a:moveTo>
                      <a:pt x="0" y="0"/>
                    </a:moveTo>
                    <a:lnTo>
                      <a:pt x="182" y="45"/>
                    </a:lnTo>
                    <a:lnTo>
                      <a:pt x="363" y="0"/>
                    </a:lnTo>
                    <a:lnTo>
                      <a:pt x="363" y="90"/>
                    </a:lnTo>
                    <a:lnTo>
                      <a:pt x="0" y="9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077" name="AutoShape 97"/>
            <p:cNvSpPr>
              <a:spLocks noChangeArrowheads="1"/>
            </p:cNvSpPr>
            <p:nvPr/>
          </p:nvSpPr>
          <p:spPr bwMode="auto">
            <a:xfrm>
              <a:off x="608013" y="1905000"/>
              <a:ext cx="177800" cy="177800"/>
            </a:xfrm>
            <a:prstGeom prst="smileyFace">
              <a:avLst>
                <a:gd name="adj" fmla="val 4653"/>
              </a:avLst>
            </a:prstGeom>
            <a:solidFill>
              <a:schemeClr val="bg1">
                <a:alpha val="70195"/>
              </a:scheme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8" name="AutoShape 98"/>
            <p:cNvSpPr>
              <a:spLocks noChangeArrowheads="1"/>
            </p:cNvSpPr>
            <p:nvPr/>
          </p:nvSpPr>
          <p:spPr bwMode="auto">
            <a:xfrm>
              <a:off x="949325" y="1870075"/>
              <a:ext cx="215900" cy="215900"/>
            </a:xfrm>
            <a:prstGeom prst="sun">
              <a:avLst>
                <a:gd name="adj" fmla="val 25000"/>
              </a:avLst>
            </a:prstGeom>
            <a:solidFill>
              <a:schemeClr val="bg1">
                <a:alpha val="70195"/>
              </a:scheme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9" name="AutoShape 100"/>
            <p:cNvSpPr>
              <a:spLocks noChangeArrowheads="1"/>
            </p:cNvSpPr>
            <p:nvPr/>
          </p:nvSpPr>
          <p:spPr bwMode="auto">
            <a:xfrm>
              <a:off x="595313" y="1182688"/>
              <a:ext cx="215900" cy="144462"/>
            </a:xfrm>
            <a:prstGeom prst="wedgeEllipseCallout">
              <a:avLst>
                <a:gd name="adj1" fmla="val -43750"/>
                <a:gd name="adj2" fmla="val 70000"/>
              </a:avLst>
            </a:prstGeom>
            <a:solidFill>
              <a:schemeClr val="bg1">
                <a:alpha val="70195"/>
              </a:scheme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ja-JP" altLang="ja-JP" sz="800"/>
            </a:p>
          </p:txBody>
        </p:sp>
        <p:sp>
          <p:nvSpPr>
            <p:cNvPr id="11365" name="AutoShape 101"/>
            <p:cNvSpPr>
              <a:spLocks noChangeArrowheads="1"/>
            </p:cNvSpPr>
            <p:nvPr/>
          </p:nvSpPr>
          <p:spPr bwMode="auto">
            <a:xfrm>
              <a:off x="1333500" y="1168400"/>
              <a:ext cx="187325" cy="177800"/>
            </a:xfrm>
            <a:prstGeom prst="star5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081" name="AutoShape 102"/>
            <p:cNvSpPr>
              <a:spLocks noChangeArrowheads="1"/>
            </p:cNvSpPr>
            <p:nvPr/>
          </p:nvSpPr>
          <p:spPr bwMode="auto">
            <a:xfrm>
              <a:off x="1704975" y="1905000"/>
              <a:ext cx="155575" cy="155575"/>
            </a:xfrm>
            <a:custGeom>
              <a:avLst/>
              <a:gdLst>
                <a:gd name="T0" fmla="*/ 1020723 w 21600"/>
                <a:gd name="T1" fmla="*/ 241120 h 21600"/>
                <a:gd name="T2" fmla="*/ 120563 w 21600"/>
                <a:gd name="T3" fmla="*/ 560272 h 21600"/>
                <a:gd name="T4" fmla="*/ 822502 w 21600"/>
                <a:gd name="T5" fmla="*/ 378494 h 21600"/>
                <a:gd name="T6" fmla="*/ 314319 w 21600"/>
                <a:gd name="T7" fmla="*/ 1215991 h 21600"/>
                <a:gd name="T8" fmla="*/ 161755 w 21600"/>
                <a:gd name="T9" fmla="*/ 880396 h 21600"/>
                <a:gd name="T10" fmla="*/ 497393 w 21600"/>
                <a:gd name="T11" fmla="*/ 727882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8640" y="16559"/>
                  </a:moveTo>
                  <a:cubicBezTo>
                    <a:pt x="9330" y="16818"/>
                    <a:pt x="10062" y="16951"/>
                    <a:pt x="10800" y="16951"/>
                  </a:cubicBezTo>
                  <a:cubicBezTo>
                    <a:pt x="14197" y="16951"/>
                    <a:pt x="16951" y="14197"/>
                    <a:pt x="16951" y="10800"/>
                  </a:cubicBezTo>
                  <a:cubicBezTo>
                    <a:pt x="16951" y="7402"/>
                    <a:pt x="14197" y="4649"/>
                    <a:pt x="10800" y="4649"/>
                  </a:cubicBezTo>
                  <a:cubicBezTo>
                    <a:pt x="7402" y="4649"/>
                    <a:pt x="4649" y="7402"/>
                    <a:pt x="4649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9504" y="21600"/>
                    <a:pt x="8220" y="21367"/>
                    <a:pt x="7007" y="20912"/>
                  </a:cubicBezTo>
                  <a:lnTo>
                    <a:pt x="6059" y="23440"/>
                  </a:lnTo>
                  <a:lnTo>
                    <a:pt x="3118" y="16971"/>
                  </a:lnTo>
                  <a:lnTo>
                    <a:pt x="9588" y="14031"/>
                  </a:lnTo>
                  <a:lnTo>
                    <a:pt x="8640" y="16559"/>
                  </a:lnTo>
                  <a:close/>
                </a:path>
              </a:pathLst>
            </a:custGeom>
            <a:solidFill>
              <a:schemeClr val="bg1">
                <a:alpha val="70195"/>
              </a:scheme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67" name="AutoShape 103"/>
            <p:cNvSpPr>
              <a:spLocks noChangeArrowheads="1"/>
            </p:cNvSpPr>
            <p:nvPr/>
          </p:nvSpPr>
          <p:spPr bwMode="auto">
            <a:xfrm>
              <a:off x="950913" y="1546225"/>
              <a:ext cx="225425" cy="168275"/>
            </a:xfrm>
            <a:prstGeom prst="can">
              <a:avLst>
                <a:gd name="adj" fmla="val 48528"/>
              </a:avLst>
            </a:prstGeom>
            <a:gradFill rotWithShape="1">
              <a:gsLst>
                <a:gs pos="0">
                  <a:schemeClr val="bg1">
                    <a:alpha val="70000"/>
                  </a:schemeClr>
                </a:gs>
                <a:gs pos="100000">
                  <a:schemeClr val="bg1">
                    <a:gamma/>
                    <a:tint val="19216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sp3d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083" name="AutoShape 106"/>
            <p:cNvSpPr>
              <a:spLocks noChangeArrowheads="1"/>
            </p:cNvSpPr>
            <p:nvPr/>
          </p:nvSpPr>
          <p:spPr bwMode="auto">
            <a:xfrm>
              <a:off x="1687513" y="1533525"/>
              <a:ext cx="177800" cy="177800"/>
            </a:xfrm>
            <a:prstGeom prst="bevel">
              <a:avLst>
                <a:gd name="adj" fmla="val 12500"/>
              </a:avLst>
            </a:prstGeom>
            <a:solidFill>
              <a:schemeClr val="bg1">
                <a:alpha val="59999"/>
              </a:schemeClr>
            </a:solidFill>
            <a:ln>
              <a:noFill/>
            </a:ln>
            <a:effectLst/>
            <a:sp3d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4" name="AutoShape 107"/>
            <p:cNvSpPr>
              <a:spLocks noChangeArrowheads="1"/>
            </p:cNvSpPr>
            <p:nvPr/>
          </p:nvSpPr>
          <p:spPr bwMode="auto">
            <a:xfrm>
              <a:off x="1352550" y="1897063"/>
              <a:ext cx="152400" cy="179387"/>
            </a:xfrm>
            <a:prstGeom prst="flowChartMultidocument">
              <a:avLst/>
            </a:prstGeom>
            <a:solidFill>
              <a:schemeClr val="bg1">
                <a:alpha val="70195"/>
              </a:scheme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5" name="AutoShape 108"/>
            <p:cNvSpPr>
              <a:spLocks noChangeArrowheads="1"/>
            </p:cNvSpPr>
            <p:nvPr/>
          </p:nvSpPr>
          <p:spPr bwMode="auto">
            <a:xfrm>
              <a:off x="635000" y="819150"/>
              <a:ext cx="146050" cy="184150"/>
            </a:xfrm>
            <a:prstGeom prst="foldedCorner">
              <a:avLst>
                <a:gd name="adj" fmla="val 12500"/>
              </a:avLst>
            </a:prstGeom>
            <a:solidFill>
              <a:schemeClr val="bg1">
                <a:alpha val="70195"/>
              </a:schemeClr>
            </a:solidFill>
            <a:ln>
              <a:noFill/>
            </a:ln>
            <a:effectLst/>
            <a:sp3d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6" name="AutoShape 109"/>
            <p:cNvSpPr>
              <a:spLocks noChangeArrowheads="1"/>
            </p:cNvSpPr>
            <p:nvPr/>
          </p:nvSpPr>
          <p:spPr bwMode="auto">
            <a:xfrm>
              <a:off x="609600" y="1536700"/>
              <a:ext cx="190500" cy="190500"/>
            </a:xfrm>
            <a:custGeom>
              <a:avLst/>
              <a:gdLst>
                <a:gd name="T0" fmla="*/ 840052 w 21600"/>
                <a:gd name="T1" fmla="*/ 0 h 21600"/>
                <a:gd name="T2" fmla="*/ 246027 w 21600"/>
                <a:gd name="T3" fmla="*/ 246027 h 21600"/>
                <a:gd name="T4" fmla="*/ 0 w 21600"/>
                <a:gd name="T5" fmla="*/ 840052 h 21600"/>
                <a:gd name="T6" fmla="*/ 246027 w 21600"/>
                <a:gd name="T7" fmla="*/ 1434077 h 21600"/>
                <a:gd name="T8" fmla="*/ 840052 w 21600"/>
                <a:gd name="T9" fmla="*/ 1680104 h 21600"/>
                <a:gd name="T10" fmla="*/ 1434077 w 21600"/>
                <a:gd name="T11" fmla="*/ 1434077 h 21600"/>
                <a:gd name="T12" fmla="*/ 1680104 w 21600"/>
                <a:gd name="T13" fmla="*/ 840052 h 21600"/>
                <a:gd name="T14" fmla="*/ 1434077 w 21600"/>
                <a:gd name="T15" fmla="*/ 24602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401" y="15493"/>
                  </a:moveTo>
                  <a:cubicBezTo>
                    <a:pt x="18376" y="14122"/>
                    <a:pt x="18900" y="12482"/>
                    <a:pt x="18900" y="10800"/>
                  </a:cubicBezTo>
                  <a:cubicBezTo>
                    <a:pt x="18900" y="6326"/>
                    <a:pt x="15273" y="2700"/>
                    <a:pt x="10800" y="2700"/>
                  </a:cubicBezTo>
                  <a:cubicBezTo>
                    <a:pt x="9117" y="2699"/>
                    <a:pt x="7477" y="3223"/>
                    <a:pt x="6106" y="4198"/>
                  </a:cubicBezTo>
                  <a:lnTo>
                    <a:pt x="17401" y="15493"/>
                  </a:lnTo>
                  <a:close/>
                  <a:moveTo>
                    <a:pt x="4198" y="6106"/>
                  </a:moveTo>
                  <a:cubicBezTo>
                    <a:pt x="3223" y="7477"/>
                    <a:pt x="2700" y="9117"/>
                    <a:pt x="2700" y="10799"/>
                  </a:cubicBezTo>
                  <a:cubicBezTo>
                    <a:pt x="2700" y="15273"/>
                    <a:pt x="6326" y="18900"/>
                    <a:pt x="10800" y="18900"/>
                  </a:cubicBezTo>
                  <a:cubicBezTo>
                    <a:pt x="12482" y="18900"/>
                    <a:pt x="14122" y="18376"/>
                    <a:pt x="15493" y="17401"/>
                  </a:cubicBezTo>
                  <a:lnTo>
                    <a:pt x="4198" y="6106"/>
                  </a:lnTo>
                  <a:close/>
                </a:path>
              </a:pathLst>
            </a:custGeom>
            <a:solidFill>
              <a:schemeClr val="bg1">
                <a:alpha val="70195"/>
              </a:scheme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7" name="AutoShape 110"/>
            <p:cNvSpPr>
              <a:spLocks noChangeArrowheads="1"/>
            </p:cNvSpPr>
            <p:nvPr/>
          </p:nvSpPr>
          <p:spPr bwMode="auto">
            <a:xfrm>
              <a:off x="1347788" y="1533525"/>
              <a:ext cx="163512" cy="196850"/>
            </a:xfrm>
            <a:custGeom>
              <a:avLst/>
              <a:gdLst>
                <a:gd name="T0" fmla="*/ 759574 w 21600"/>
                <a:gd name="T1" fmla="*/ 0 h 21600"/>
                <a:gd name="T2" fmla="*/ 0 w 21600"/>
                <a:gd name="T3" fmla="*/ 896989 h 21600"/>
                <a:gd name="T4" fmla="*/ 759574 w 21600"/>
                <a:gd name="T5" fmla="*/ 1793978 h 21600"/>
                <a:gd name="T6" fmla="*/ 1237786 w 21600"/>
                <a:gd name="T7" fmla="*/ 896989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3494 h 21600"/>
                <a:gd name="T14" fmla="*/ 15955 w 21600"/>
                <a:gd name="T15" fmla="*/ 1810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3255" y="0"/>
                  </a:moveTo>
                  <a:lnTo>
                    <a:pt x="13255" y="3494"/>
                  </a:lnTo>
                  <a:lnTo>
                    <a:pt x="3375" y="3494"/>
                  </a:lnTo>
                  <a:lnTo>
                    <a:pt x="3375" y="18106"/>
                  </a:lnTo>
                  <a:lnTo>
                    <a:pt x="13255" y="18106"/>
                  </a:lnTo>
                  <a:lnTo>
                    <a:pt x="13255" y="21600"/>
                  </a:lnTo>
                  <a:lnTo>
                    <a:pt x="21600" y="10800"/>
                  </a:lnTo>
                  <a:lnTo>
                    <a:pt x="13255" y="0"/>
                  </a:lnTo>
                  <a:close/>
                </a:path>
                <a:path w="21600" h="21600">
                  <a:moveTo>
                    <a:pt x="1350" y="3494"/>
                  </a:moveTo>
                  <a:lnTo>
                    <a:pt x="1350" y="18106"/>
                  </a:lnTo>
                  <a:lnTo>
                    <a:pt x="2700" y="18106"/>
                  </a:lnTo>
                  <a:lnTo>
                    <a:pt x="2700" y="3494"/>
                  </a:lnTo>
                  <a:lnTo>
                    <a:pt x="1350" y="3494"/>
                  </a:lnTo>
                  <a:close/>
                </a:path>
                <a:path w="21600" h="21600">
                  <a:moveTo>
                    <a:pt x="0" y="3494"/>
                  </a:moveTo>
                  <a:lnTo>
                    <a:pt x="0" y="18106"/>
                  </a:lnTo>
                  <a:lnTo>
                    <a:pt x="675" y="18106"/>
                  </a:lnTo>
                  <a:lnTo>
                    <a:pt x="675" y="3494"/>
                  </a:lnTo>
                  <a:lnTo>
                    <a:pt x="0" y="3494"/>
                  </a:lnTo>
                  <a:close/>
                </a:path>
              </a:pathLst>
            </a:custGeom>
            <a:solidFill>
              <a:schemeClr val="bg1">
                <a:alpha val="70195"/>
              </a:scheme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8" name="AutoShape 111"/>
            <p:cNvSpPr>
              <a:spLocks noChangeArrowheads="1"/>
            </p:cNvSpPr>
            <p:nvPr/>
          </p:nvSpPr>
          <p:spPr bwMode="auto">
            <a:xfrm>
              <a:off x="1692275" y="1187450"/>
              <a:ext cx="174625" cy="171450"/>
            </a:xfrm>
            <a:prstGeom prst="lightningBolt">
              <a:avLst/>
            </a:prstGeom>
            <a:solidFill>
              <a:schemeClr val="bg1">
                <a:alpha val="70195"/>
              </a:scheme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89" name="Group 114"/>
            <p:cNvGrpSpPr>
              <a:grpSpLocks/>
            </p:cNvGrpSpPr>
            <p:nvPr/>
          </p:nvGrpSpPr>
          <p:grpSpPr bwMode="auto">
            <a:xfrm>
              <a:off x="957263" y="1193800"/>
              <a:ext cx="196850" cy="149225"/>
              <a:chOff x="594" y="745"/>
              <a:chExt cx="142" cy="109"/>
            </a:xfrm>
          </p:grpSpPr>
          <p:sp>
            <p:nvSpPr>
              <p:cNvPr id="2090" name="AutoShape 112"/>
              <p:cNvSpPr>
                <a:spLocks noChangeArrowheads="1"/>
              </p:cNvSpPr>
              <p:nvPr/>
            </p:nvSpPr>
            <p:spPr bwMode="auto">
              <a:xfrm>
                <a:off x="594" y="787"/>
                <a:ext cx="142" cy="67"/>
              </a:xfrm>
              <a:prstGeom prst="cube">
                <a:avLst>
                  <a:gd name="adj" fmla="val 61194"/>
                </a:avLst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1" name="AutoShape 113"/>
              <p:cNvSpPr>
                <a:spLocks noChangeArrowheads="1"/>
              </p:cNvSpPr>
              <p:nvPr/>
            </p:nvSpPr>
            <p:spPr bwMode="auto">
              <a:xfrm>
                <a:off x="594" y="745"/>
                <a:ext cx="142" cy="67"/>
              </a:xfrm>
              <a:prstGeom prst="cube">
                <a:avLst>
                  <a:gd name="adj" fmla="val 61194"/>
                </a:avLst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" name="グループ化 71"/>
          <p:cNvGrpSpPr/>
          <p:nvPr/>
        </p:nvGrpSpPr>
        <p:grpSpPr>
          <a:xfrm>
            <a:off x="2145747" y="741169"/>
            <a:ext cx="1800225" cy="2665412"/>
            <a:chOff x="2394268" y="331788"/>
            <a:chExt cx="1800225" cy="2665412"/>
          </a:xfrm>
          <a:scene3d>
            <a:camera prst="isometricTopUp">
              <a:rot lat="20164346" lon="20019534" rev="3000000"/>
            </a:camera>
            <a:lightRig rig="threePt" dir="t"/>
          </a:scene3d>
        </p:grpSpPr>
        <p:sp>
          <p:nvSpPr>
            <p:cNvPr id="67" name="AutoShape 21"/>
            <p:cNvSpPr>
              <a:spLocks noChangeArrowheads="1"/>
            </p:cNvSpPr>
            <p:nvPr/>
          </p:nvSpPr>
          <p:spPr bwMode="auto">
            <a:xfrm>
              <a:off x="2394268" y="331788"/>
              <a:ext cx="1800225" cy="2665412"/>
            </a:xfrm>
            <a:prstGeom prst="roundRect">
              <a:avLst>
                <a:gd name="adj" fmla="val 7347"/>
              </a:avLst>
            </a:prstGeom>
            <a:solidFill>
              <a:schemeClr val="tx1"/>
            </a:solidFill>
            <a:ln w="25400">
              <a:noFill/>
              <a:round/>
              <a:headEnd/>
              <a:tailEnd/>
            </a:ln>
            <a:effectLst/>
            <a:sp3d extrusionH="38100">
              <a:bevelT w="165100" prst="coolSlant"/>
              <a:extrusionClr>
                <a:schemeClr val="tx1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" name="Rectangle 22"/>
            <p:cNvSpPr>
              <a:spLocks noChangeArrowheads="1"/>
            </p:cNvSpPr>
            <p:nvPr/>
          </p:nvSpPr>
          <p:spPr bwMode="auto">
            <a:xfrm>
              <a:off x="2538730" y="476250"/>
              <a:ext cx="1512888" cy="23764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" name="Rectangle 50"/>
            <p:cNvSpPr>
              <a:spLocks noChangeArrowheads="1"/>
            </p:cNvSpPr>
            <p:nvPr/>
          </p:nvSpPr>
          <p:spPr bwMode="auto">
            <a:xfrm>
              <a:off x="2538730" y="476250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0" name="Group 68"/>
            <p:cNvGrpSpPr>
              <a:grpSpLocks/>
            </p:cNvGrpSpPr>
            <p:nvPr/>
          </p:nvGrpSpPr>
          <p:grpSpPr bwMode="auto">
            <a:xfrm>
              <a:off x="3562668" y="512763"/>
              <a:ext cx="431800" cy="74612"/>
              <a:chOff x="1986" y="346"/>
              <a:chExt cx="1043" cy="182"/>
            </a:xfrm>
          </p:grpSpPr>
          <p:sp>
            <p:nvSpPr>
              <p:cNvPr id="91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3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4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5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6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99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2602230" y="515938"/>
              <a:ext cx="236538" cy="71437"/>
            </a:xfrm>
            <a:prstGeom prst="rect">
              <a:avLst/>
            </a:prstGeom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sp>
          <p:nvSpPr>
            <p:cNvPr id="3" name="正方形/長方形 2"/>
            <p:cNvSpPr/>
            <p:nvPr/>
          </p:nvSpPr>
          <p:spPr bwMode="auto">
            <a:xfrm>
              <a:off x="2538730" y="620713"/>
              <a:ext cx="1511300" cy="2232025"/>
            </a:xfrm>
            <a:prstGeom prst="rect">
              <a:avLst/>
            </a:prstGeom>
            <a:solidFill>
              <a:schemeClr val="accent3">
                <a:lumMod val="85000"/>
              </a:schemeClr>
            </a:solidFill>
            <a:ln>
              <a:solidFill>
                <a:schemeClr val="accent3">
                  <a:lumMod val="85000"/>
                </a:schemeClr>
              </a:solidFill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4" name="正方形/長方形 3"/>
            <p:cNvSpPr/>
            <p:nvPr/>
          </p:nvSpPr>
          <p:spPr bwMode="auto">
            <a:xfrm>
              <a:off x="3080792" y="620713"/>
              <a:ext cx="213588" cy="22320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5" name="正方形/長方形 4"/>
            <p:cNvSpPr/>
            <p:nvPr/>
          </p:nvSpPr>
          <p:spPr bwMode="auto">
            <a:xfrm>
              <a:off x="2538730" y="1484313"/>
              <a:ext cx="1511300" cy="1381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33" name="正方形/長方形 132"/>
            <p:cNvSpPr/>
            <p:nvPr/>
          </p:nvSpPr>
          <p:spPr bwMode="auto">
            <a:xfrm>
              <a:off x="2538730" y="855663"/>
              <a:ext cx="1511300" cy="1381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6" name="正方形/長方形 5"/>
            <p:cNvSpPr/>
            <p:nvPr/>
          </p:nvSpPr>
          <p:spPr bwMode="auto">
            <a:xfrm>
              <a:off x="3310330" y="165202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35" name="正方形/長方形 134"/>
            <p:cNvSpPr/>
            <p:nvPr/>
          </p:nvSpPr>
          <p:spPr bwMode="auto">
            <a:xfrm>
              <a:off x="3310330" y="193015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36" name="正方形/長方形 135"/>
            <p:cNvSpPr/>
            <p:nvPr/>
          </p:nvSpPr>
          <p:spPr bwMode="auto">
            <a:xfrm>
              <a:off x="3588460" y="165202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37" name="正方形/長方形 136"/>
            <p:cNvSpPr/>
            <p:nvPr/>
          </p:nvSpPr>
          <p:spPr bwMode="auto">
            <a:xfrm>
              <a:off x="3588460" y="193015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7" name="正方形/長方形 6"/>
            <p:cNvSpPr/>
            <p:nvPr/>
          </p:nvSpPr>
          <p:spPr bwMode="auto">
            <a:xfrm>
              <a:off x="2538730" y="2204864"/>
              <a:ext cx="1511300" cy="731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39" name="正方形/長方形 138"/>
            <p:cNvSpPr/>
            <p:nvPr/>
          </p:nvSpPr>
          <p:spPr bwMode="auto">
            <a:xfrm>
              <a:off x="3873056" y="900247"/>
              <a:ext cx="46064" cy="1952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0" name="正方形/長方形 139"/>
            <p:cNvSpPr/>
            <p:nvPr/>
          </p:nvSpPr>
          <p:spPr bwMode="auto">
            <a:xfrm>
              <a:off x="3310330" y="101194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1" name="正方形/長方形 140"/>
            <p:cNvSpPr/>
            <p:nvPr/>
          </p:nvSpPr>
          <p:spPr bwMode="auto">
            <a:xfrm>
              <a:off x="3588460" y="101194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2" name="正方形/長方形 141"/>
            <p:cNvSpPr/>
            <p:nvPr/>
          </p:nvSpPr>
          <p:spPr bwMode="auto">
            <a:xfrm>
              <a:off x="3310330" y="1297161"/>
              <a:ext cx="530468" cy="176673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8" name="円/楕円 7"/>
            <p:cNvSpPr/>
            <p:nvPr/>
          </p:nvSpPr>
          <p:spPr bwMode="auto">
            <a:xfrm>
              <a:off x="2838768" y="1014413"/>
              <a:ext cx="225249" cy="225249"/>
            </a:xfrm>
            <a:prstGeom prst="ellipse">
              <a:avLst/>
            </a:prstGeom>
            <a:solidFill>
              <a:srgbClr val="996600"/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9" name="正方形/長方形 8"/>
            <p:cNvSpPr/>
            <p:nvPr/>
          </p:nvSpPr>
          <p:spPr bwMode="auto">
            <a:xfrm>
              <a:off x="2602230" y="1014413"/>
              <a:ext cx="118269" cy="118269"/>
            </a:xfrm>
            <a:prstGeom prst="rect">
              <a:avLst/>
            </a:prstGeom>
            <a:solidFill>
              <a:srgbClr val="9933FF"/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5" name="正方形/長方形 144"/>
            <p:cNvSpPr/>
            <p:nvPr/>
          </p:nvSpPr>
          <p:spPr bwMode="auto">
            <a:xfrm>
              <a:off x="2602230" y="1167256"/>
              <a:ext cx="118269" cy="118269"/>
            </a:xfrm>
            <a:prstGeom prst="rect">
              <a:avLst/>
            </a:prstGeom>
            <a:solidFill>
              <a:srgbClr val="9933FF"/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6" name="正方形/長方形 145"/>
            <p:cNvSpPr/>
            <p:nvPr/>
          </p:nvSpPr>
          <p:spPr bwMode="auto">
            <a:xfrm>
              <a:off x="2807410" y="165202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7" name="正方形/長方形 146"/>
            <p:cNvSpPr/>
            <p:nvPr/>
          </p:nvSpPr>
          <p:spPr bwMode="auto">
            <a:xfrm>
              <a:off x="2807410" y="193015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8" name="正方形/長方形 147"/>
            <p:cNvSpPr/>
            <p:nvPr/>
          </p:nvSpPr>
          <p:spPr bwMode="auto">
            <a:xfrm>
              <a:off x="3310330" y="230353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9" name="正方形/長方形 148"/>
            <p:cNvSpPr/>
            <p:nvPr/>
          </p:nvSpPr>
          <p:spPr bwMode="auto">
            <a:xfrm>
              <a:off x="3310330" y="258166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50" name="正方形/長方形 149"/>
            <p:cNvSpPr/>
            <p:nvPr/>
          </p:nvSpPr>
          <p:spPr bwMode="auto">
            <a:xfrm>
              <a:off x="2807410" y="230353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51" name="正方形/長方形 150"/>
            <p:cNvSpPr/>
            <p:nvPr/>
          </p:nvSpPr>
          <p:spPr bwMode="auto">
            <a:xfrm>
              <a:off x="2807410" y="258166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0" name="正方形/長方形 9"/>
            <p:cNvSpPr/>
            <p:nvPr/>
          </p:nvSpPr>
          <p:spPr bwMode="auto">
            <a:xfrm>
              <a:off x="2576736" y="1652027"/>
              <a:ext cx="216024" cy="53046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2540794" y="620713"/>
              <a:ext cx="539998" cy="255272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3588460" y="2303537"/>
              <a:ext cx="255727" cy="53046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55" name="正方形/長方形 154"/>
            <p:cNvSpPr/>
            <p:nvPr/>
          </p:nvSpPr>
          <p:spPr bwMode="auto">
            <a:xfrm>
              <a:off x="3938981" y="2303537"/>
              <a:ext cx="112638" cy="53046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3" name="ドーナツ 12"/>
            <p:cNvSpPr/>
            <p:nvPr/>
          </p:nvSpPr>
          <p:spPr bwMode="auto">
            <a:xfrm>
              <a:off x="2602230" y="2535153"/>
              <a:ext cx="262538" cy="262538"/>
            </a:xfrm>
            <a:prstGeom prst="donut">
              <a:avLst>
                <a:gd name="adj" fmla="val 8574"/>
              </a:avLst>
            </a:prstGeom>
            <a:solidFill>
              <a:srgbClr val="FF0000"/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" name="二等辺三角形 13"/>
            <p:cNvSpPr/>
            <p:nvPr/>
          </p:nvSpPr>
          <p:spPr bwMode="auto">
            <a:xfrm>
              <a:off x="2661364" y="2535153"/>
              <a:ext cx="146606" cy="215667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88" name="Rectangle 51"/>
            <p:cNvSpPr>
              <a:spLocks noChangeArrowheads="1"/>
            </p:cNvSpPr>
            <p:nvPr/>
          </p:nvSpPr>
          <p:spPr bwMode="auto">
            <a:xfrm>
              <a:off x="2538730" y="476250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3310330" y="692696"/>
              <a:ext cx="252338" cy="143917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59" name="正方形/長方形 158"/>
            <p:cNvSpPr/>
            <p:nvPr/>
          </p:nvSpPr>
          <p:spPr bwMode="auto">
            <a:xfrm>
              <a:off x="3604970" y="692696"/>
              <a:ext cx="252338" cy="143917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60" name="正方形/長方形 159"/>
            <p:cNvSpPr/>
            <p:nvPr/>
          </p:nvSpPr>
          <p:spPr bwMode="auto">
            <a:xfrm>
              <a:off x="2807410" y="1281187"/>
              <a:ext cx="252338" cy="171693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74" name="グループ化 73"/>
          <p:cNvGrpSpPr/>
          <p:nvPr/>
        </p:nvGrpSpPr>
        <p:grpSpPr>
          <a:xfrm>
            <a:off x="4041498" y="741169"/>
            <a:ext cx="1800225" cy="2665412"/>
            <a:chOff x="4466908" y="331788"/>
            <a:chExt cx="1800225" cy="2665412"/>
          </a:xfrm>
          <a:scene3d>
            <a:camera prst="isometricTopUp">
              <a:rot lat="20164346" lon="20019534" rev="3000000"/>
            </a:camera>
            <a:lightRig rig="threePt" dir="t"/>
          </a:scene3d>
        </p:grpSpPr>
        <p:sp>
          <p:nvSpPr>
            <p:cNvPr id="108" name="AutoShape 21"/>
            <p:cNvSpPr>
              <a:spLocks noChangeArrowheads="1"/>
            </p:cNvSpPr>
            <p:nvPr/>
          </p:nvSpPr>
          <p:spPr bwMode="auto">
            <a:xfrm>
              <a:off x="4466908" y="331788"/>
              <a:ext cx="1800225" cy="2665412"/>
            </a:xfrm>
            <a:prstGeom prst="roundRect">
              <a:avLst>
                <a:gd name="adj" fmla="val 7347"/>
              </a:avLst>
            </a:prstGeom>
            <a:solidFill>
              <a:schemeClr val="tx1"/>
            </a:solidFill>
            <a:ln w="25400">
              <a:noFill/>
              <a:round/>
              <a:headEnd/>
              <a:tailEnd/>
            </a:ln>
            <a:effectLst/>
            <a:sp3d extrusionH="38100">
              <a:bevelT w="165100" prst="coolSlant"/>
              <a:extrusionClr>
                <a:schemeClr val="tx1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" name="Rectangle 22"/>
            <p:cNvSpPr>
              <a:spLocks noChangeArrowheads="1"/>
            </p:cNvSpPr>
            <p:nvPr/>
          </p:nvSpPr>
          <p:spPr bwMode="auto">
            <a:xfrm>
              <a:off x="4611370" y="476250"/>
              <a:ext cx="1512888" cy="237648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8" name="Rectangle 50"/>
            <p:cNvSpPr>
              <a:spLocks noChangeArrowheads="1"/>
            </p:cNvSpPr>
            <p:nvPr/>
          </p:nvSpPr>
          <p:spPr bwMode="auto">
            <a:xfrm>
              <a:off x="4611370" y="476250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" name="Rectangle 51"/>
            <p:cNvSpPr>
              <a:spLocks noChangeArrowheads="1"/>
            </p:cNvSpPr>
            <p:nvPr/>
          </p:nvSpPr>
          <p:spPr bwMode="auto">
            <a:xfrm>
              <a:off x="4611370" y="476250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1" name="Group 68"/>
            <p:cNvGrpSpPr>
              <a:grpSpLocks/>
            </p:cNvGrpSpPr>
            <p:nvPr/>
          </p:nvGrpSpPr>
          <p:grpSpPr bwMode="auto">
            <a:xfrm>
              <a:off x="5635308" y="512763"/>
              <a:ext cx="431800" cy="74612"/>
              <a:chOff x="1986" y="346"/>
              <a:chExt cx="1043" cy="182"/>
            </a:xfrm>
          </p:grpSpPr>
          <p:sp>
            <p:nvSpPr>
              <p:cNvPr id="132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8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56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4674870" y="515938"/>
              <a:ext cx="236538" cy="71437"/>
            </a:xfrm>
            <a:prstGeom prst="rect">
              <a:avLst/>
            </a:prstGeom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grpSp>
          <p:nvGrpSpPr>
            <p:cNvPr id="17" name="グループ化 16"/>
            <p:cNvGrpSpPr/>
            <p:nvPr/>
          </p:nvGrpSpPr>
          <p:grpSpPr>
            <a:xfrm>
              <a:off x="4736976" y="766620"/>
              <a:ext cx="1243268" cy="1942300"/>
              <a:chOff x="4674870" y="692696"/>
              <a:chExt cx="1345249" cy="2101623"/>
            </a:xfrm>
          </p:grpSpPr>
          <p:sp>
            <p:nvSpPr>
              <p:cNvPr id="2" name="スマイル 1"/>
              <p:cNvSpPr/>
              <p:nvPr/>
            </p:nvSpPr>
            <p:spPr bwMode="auto">
              <a:xfrm>
                <a:off x="4674870" y="748349"/>
                <a:ext cx="278130" cy="278130"/>
              </a:xfrm>
              <a:prstGeom prst="smileyFace">
                <a:avLst>
                  <a:gd name="adj" fmla="val -4653"/>
                </a:avLst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87" name="スマイル 186"/>
              <p:cNvSpPr/>
              <p:nvPr/>
            </p:nvSpPr>
            <p:spPr bwMode="auto">
              <a:xfrm>
                <a:off x="5741989" y="1146460"/>
                <a:ext cx="278130" cy="278130"/>
              </a:xfrm>
              <a:prstGeom prst="smileyFace">
                <a:avLst>
                  <a:gd name="adj" fmla="val 4653"/>
                </a:avLst>
              </a:prstGeom>
              <a:solidFill>
                <a:srgbClr val="00B0F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6" name="角丸四角形吹き出し 15"/>
              <p:cNvSpPr/>
              <p:nvPr/>
            </p:nvSpPr>
            <p:spPr bwMode="auto">
              <a:xfrm flipH="1">
                <a:off x="4703822" y="1130846"/>
                <a:ext cx="894744" cy="359817"/>
              </a:xfrm>
              <a:prstGeom prst="wedgeRoundRectCallout">
                <a:avLst>
                  <a:gd name="adj1" fmla="val -62029"/>
                  <a:gd name="adj2" fmla="val 19086"/>
                  <a:gd name="adj3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88" name="角丸四角形吹き出し 187"/>
              <p:cNvSpPr/>
              <p:nvPr/>
            </p:nvSpPr>
            <p:spPr bwMode="auto">
              <a:xfrm>
                <a:off x="5134594" y="692696"/>
                <a:ext cx="885525" cy="325527"/>
              </a:xfrm>
              <a:prstGeom prst="wedgeRoundRectCallout">
                <a:avLst>
                  <a:gd name="adj1" fmla="val -66762"/>
                  <a:gd name="adj2" fmla="val -811"/>
                  <a:gd name="adj3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89" name="スマイル 188"/>
              <p:cNvSpPr/>
              <p:nvPr/>
            </p:nvSpPr>
            <p:spPr bwMode="auto">
              <a:xfrm>
                <a:off x="4674870" y="1643699"/>
                <a:ext cx="278130" cy="278130"/>
              </a:xfrm>
              <a:prstGeom prst="smileyFace">
                <a:avLst>
                  <a:gd name="adj" fmla="val -4653"/>
                </a:avLst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90" name="スマイル 189"/>
              <p:cNvSpPr/>
              <p:nvPr/>
            </p:nvSpPr>
            <p:spPr bwMode="auto">
              <a:xfrm>
                <a:off x="5741989" y="2041810"/>
                <a:ext cx="278130" cy="278130"/>
              </a:xfrm>
              <a:prstGeom prst="smileyFace">
                <a:avLst>
                  <a:gd name="adj" fmla="val 4653"/>
                </a:avLst>
              </a:prstGeom>
              <a:solidFill>
                <a:srgbClr val="00B0F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91" name="角丸四角形吹き出し 190"/>
              <p:cNvSpPr/>
              <p:nvPr/>
            </p:nvSpPr>
            <p:spPr bwMode="auto">
              <a:xfrm flipH="1">
                <a:off x="4703822" y="2026196"/>
                <a:ext cx="894744" cy="359817"/>
              </a:xfrm>
              <a:prstGeom prst="wedgeRoundRectCallout">
                <a:avLst>
                  <a:gd name="adj1" fmla="val -62029"/>
                  <a:gd name="adj2" fmla="val 19086"/>
                  <a:gd name="adj3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92" name="角丸四角形吹き出し 191"/>
              <p:cNvSpPr/>
              <p:nvPr/>
            </p:nvSpPr>
            <p:spPr bwMode="auto">
              <a:xfrm>
                <a:off x="5134594" y="1588046"/>
                <a:ext cx="885525" cy="325527"/>
              </a:xfrm>
              <a:prstGeom prst="wedgeRoundRectCallout">
                <a:avLst>
                  <a:gd name="adj1" fmla="val -66762"/>
                  <a:gd name="adj2" fmla="val -811"/>
                  <a:gd name="adj3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93" name="スマイル 192"/>
              <p:cNvSpPr/>
              <p:nvPr/>
            </p:nvSpPr>
            <p:spPr bwMode="auto">
              <a:xfrm>
                <a:off x="4674870" y="2516189"/>
                <a:ext cx="278130" cy="278130"/>
              </a:xfrm>
              <a:prstGeom prst="smileyFace">
                <a:avLst>
                  <a:gd name="adj" fmla="val -4653"/>
                </a:avLst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94" name="角丸四角形吹き出し 193"/>
              <p:cNvSpPr/>
              <p:nvPr/>
            </p:nvSpPr>
            <p:spPr bwMode="auto">
              <a:xfrm>
                <a:off x="5134594" y="2460536"/>
                <a:ext cx="885525" cy="325527"/>
              </a:xfrm>
              <a:prstGeom prst="wedgeRoundRectCallout">
                <a:avLst>
                  <a:gd name="adj1" fmla="val -66762"/>
                  <a:gd name="adj2" fmla="val -811"/>
                  <a:gd name="adj3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</p:grpSp>
        <p:sp>
          <p:nvSpPr>
            <p:cNvPr id="18" name="テキスト ボックス 17"/>
            <p:cNvSpPr txBox="1"/>
            <p:nvPr/>
          </p:nvSpPr>
          <p:spPr>
            <a:xfrm>
              <a:off x="5171445" y="777136"/>
              <a:ext cx="551754" cy="246221"/>
            </a:xfrm>
            <a:prstGeom prst="rect">
              <a:avLst/>
            </a:prstGeom>
            <a:noFill/>
            <a:sp3d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kumimoji="1" lang="ja-JP" altLang="en-US" sz="10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なに？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195" name="テキスト ボックス 194"/>
            <p:cNvSpPr txBox="1"/>
            <p:nvPr/>
          </p:nvSpPr>
          <p:spPr>
            <a:xfrm>
              <a:off x="4778787" y="1239662"/>
              <a:ext cx="744114" cy="215444"/>
            </a:xfrm>
            <a:prstGeom prst="rect">
              <a:avLst/>
            </a:prstGeom>
            <a:noFill/>
            <a:sp3d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なんでもない</a:t>
              </a:r>
              <a:endParaRPr kumimoji="1" lang="ja-JP" altLang="en-US" sz="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196" name="テキスト ボックス 195"/>
            <p:cNvSpPr txBox="1"/>
            <p:nvPr/>
          </p:nvSpPr>
          <p:spPr>
            <a:xfrm>
              <a:off x="5171445" y="1625496"/>
              <a:ext cx="551754" cy="246221"/>
            </a:xfrm>
            <a:prstGeom prst="rect">
              <a:avLst/>
            </a:prstGeom>
            <a:noFill/>
            <a:sp3d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kumimoji="1" lang="ja-JP" altLang="en-US" sz="10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なに？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197" name="テキスト ボックス 196"/>
            <p:cNvSpPr txBox="1"/>
            <p:nvPr/>
          </p:nvSpPr>
          <p:spPr>
            <a:xfrm>
              <a:off x="4778787" y="2051388"/>
              <a:ext cx="744114" cy="215444"/>
            </a:xfrm>
            <a:prstGeom prst="rect">
              <a:avLst/>
            </a:prstGeom>
            <a:noFill/>
            <a:sp3d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なんでもない</a:t>
              </a:r>
              <a:endParaRPr kumimoji="1" lang="ja-JP" altLang="en-US" sz="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198" name="テキスト ボックス 197"/>
            <p:cNvSpPr txBox="1"/>
            <p:nvPr/>
          </p:nvSpPr>
          <p:spPr>
            <a:xfrm>
              <a:off x="5171445" y="2423056"/>
              <a:ext cx="551754" cy="246221"/>
            </a:xfrm>
            <a:prstGeom prst="rect">
              <a:avLst/>
            </a:prstGeom>
            <a:noFill/>
            <a:sp3d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kumimoji="1" lang="ja-JP" altLang="en-US" sz="10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なに？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76" name="グループ化 75"/>
          <p:cNvGrpSpPr/>
          <p:nvPr/>
        </p:nvGrpSpPr>
        <p:grpSpPr>
          <a:xfrm>
            <a:off x="5937249" y="741169"/>
            <a:ext cx="1800225" cy="2665412"/>
            <a:chOff x="5938283" y="741169"/>
            <a:chExt cx="1800225" cy="2665412"/>
          </a:xfrm>
          <a:scene3d>
            <a:camera prst="isometricTopUp">
              <a:rot lat="20164346" lon="20019534" rev="3000000"/>
            </a:camera>
            <a:lightRig rig="threePt" dir="t"/>
          </a:scene3d>
        </p:grpSpPr>
        <p:sp>
          <p:nvSpPr>
            <p:cNvPr id="199" name="AutoShape 21"/>
            <p:cNvSpPr>
              <a:spLocks noChangeArrowheads="1"/>
            </p:cNvSpPr>
            <p:nvPr/>
          </p:nvSpPr>
          <p:spPr bwMode="auto">
            <a:xfrm>
              <a:off x="5938283" y="741169"/>
              <a:ext cx="1800225" cy="2665412"/>
            </a:xfrm>
            <a:prstGeom prst="roundRect">
              <a:avLst>
                <a:gd name="adj" fmla="val 7347"/>
              </a:avLst>
            </a:prstGeom>
            <a:solidFill>
              <a:schemeClr val="tx1"/>
            </a:solidFill>
            <a:ln w="25400">
              <a:noFill/>
              <a:round/>
              <a:headEnd/>
              <a:tailEnd/>
            </a:ln>
            <a:effectLst/>
            <a:sp3d extrusionH="38100">
              <a:bevelT w="165100" prst="coolSlant"/>
              <a:extrusionClr>
                <a:schemeClr val="tx1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" name="Rectangle 22"/>
            <p:cNvSpPr>
              <a:spLocks noChangeArrowheads="1"/>
            </p:cNvSpPr>
            <p:nvPr/>
          </p:nvSpPr>
          <p:spPr bwMode="auto">
            <a:xfrm>
              <a:off x="6082745" y="885631"/>
              <a:ext cx="1512888" cy="2376488"/>
            </a:xfrm>
            <a:prstGeom prst="rect">
              <a:avLst/>
            </a:prstGeom>
            <a:pattFill prst="narHorz">
              <a:fgClr>
                <a:srgbClr val="00B0F0"/>
              </a:fgClr>
              <a:bgClr>
                <a:srgbClr val="0070C0"/>
              </a:bgClr>
            </a:patt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" name="Rectangle 50"/>
            <p:cNvSpPr>
              <a:spLocks noChangeArrowheads="1"/>
            </p:cNvSpPr>
            <p:nvPr/>
          </p:nvSpPr>
          <p:spPr bwMode="auto">
            <a:xfrm>
              <a:off x="6082745" y="885631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2" name="Rectangle 51"/>
            <p:cNvSpPr>
              <a:spLocks noChangeArrowheads="1"/>
            </p:cNvSpPr>
            <p:nvPr/>
          </p:nvSpPr>
          <p:spPr bwMode="auto">
            <a:xfrm>
              <a:off x="6082745" y="885631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3" name="Group 68"/>
            <p:cNvGrpSpPr>
              <a:grpSpLocks/>
            </p:cNvGrpSpPr>
            <p:nvPr/>
          </p:nvGrpSpPr>
          <p:grpSpPr bwMode="auto">
            <a:xfrm>
              <a:off x="7106683" y="922144"/>
              <a:ext cx="431800" cy="74612"/>
              <a:chOff x="1986" y="346"/>
              <a:chExt cx="1043" cy="182"/>
            </a:xfrm>
          </p:grpSpPr>
          <p:sp>
            <p:nvSpPr>
              <p:cNvPr id="204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12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6146245" y="925319"/>
              <a:ext cx="236538" cy="71437"/>
            </a:xfrm>
            <a:prstGeom prst="rect">
              <a:avLst/>
            </a:prstGeom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sp>
          <p:nvSpPr>
            <p:cNvPr id="20" name="角丸四角形 19"/>
            <p:cNvSpPr/>
            <p:nvPr/>
          </p:nvSpPr>
          <p:spPr bwMode="auto">
            <a:xfrm>
              <a:off x="6146245" y="1465489"/>
              <a:ext cx="1391824" cy="22941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29" name="角丸四角形 228"/>
            <p:cNvSpPr/>
            <p:nvPr/>
          </p:nvSpPr>
          <p:spPr bwMode="auto">
            <a:xfrm>
              <a:off x="6146245" y="1752001"/>
              <a:ext cx="1391824" cy="22941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30" name="角丸四角形 229"/>
            <p:cNvSpPr/>
            <p:nvPr/>
          </p:nvSpPr>
          <p:spPr bwMode="auto">
            <a:xfrm>
              <a:off x="6146245" y="2050705"/>
              <a:ext cx="1391824" cy="22941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31" name="角丸四角形 230"/>
            <p:cNvSpPr/>
            <p:nvPr/>
          </p:nvSpPr>
          <p:spPr bwMode="auto">
            <a:xfrm>
              <a:off x="6146245" y="2337217"/>
              <a:ext cx="1391824" cy="22941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32" name="角丸四角形 231"/>
            <p:cNvSpPr/>
            <p:nvPr/>
          </p:nvSpPr>
          <p:spPr bwMode="auto">
            <a:xfrm>
              <a:off x="6146245" y="2623729"/>
              <a:ext cx="1391824" cy="22941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33" name="角丸四角形 232"/>
            <p:cNvSpPr/>
            <p:nvPr/>
          </p:nvSpPr>
          <p:spPr bwMode="auto">
            <a:xfrm>
              <a:off x="6146245" y="2910241"/>
              <a:ext cx="1391824" cy="22941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34" name="テキスト ボックス 233"/>
            <p:cNvSpPr txBox="1"/>
            <p:nvPr/>
          </p:nvSpPr>
          <p:spPr>
            <a:xfrm>
              <a:off x="6214247" y="1119159"/>
              <a:ext cx="1268296" cy="307777"/>
            </a:xfrm>
            <a:prstGeom prst="rect">
              <a:avLst/>
            </a:prstGeom>
            <a:noFill/>
            <a:sp3d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kumimoji="1" lang="ja-JP" altLang="en-US" sz="1400" b="1" dirty="0" smtClean="0">
                  <a:ln w="1143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○○○</a:t>
              </a:r>
              <a:r>
                <a:rPr kumimoji="1" lang="en-US" altLang="ja-JP" sz="1400" b="1" dirty="0" smtClean="0">
                  <a:ln w="1143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BANK</a:t>
              </a:r>
              <a:endParaRPr kumimoji="1" lang="ja-JP" altLang="en-US" sz="1400" b="1" dirty="0">
                <a:ln w="1143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5" name="テキスト ボックス 234"/>
            <p:cNvSpPr txBox="1"/>
            <p:nvPr/>
          </p:nvSpPr>
          <p:spPr>
            <a:xfrm>
              <a:off x="6499576" y="1448685"/>
              <a:ext cx="697628" cy="246221"/>
            </a:xfrm>
            <a:prstGeom prst="rect">
              <a:avLst/>
            </a:prstGeom>
            <a:noFill/>
            <a:sp3d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1000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残高確認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236" name="テキスト ボックス 235"/>
            <p:cNvSpPr txBox="1"/>
            <p:nvPr/>
          </p:nvSpPr>
          <p:spPr>
            <a:xfrm>
              <a:off x="6627818" y="1741293"/>
              <a:ext cx="441146" cy="246221"/>
            </a:xfrm>
            <a:prstGeom prst="rect">
              <a:avLst/>
            </a:prstGeom>
            <a:noFill/>
            <a:sp3d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0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振込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237" name="テキスト ボックス 236"/>
            <p:cNvSpPr txBox="1"/>
            <p:nvPr/>
          </p:nvSpPr>
          <p:spPr>
            <a:xfrm>
              <a:off x="6627819" y="2052189"/>
              <a:ext cx="441147" cy="246221"/>
            </a:xfrm>
            <a:prstGeom prst="rect">
              <a:avLst/>
            </a:prstGeom>
            <a:noFill/>
            <a:sp3d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0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振替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238" name="テキスト ボックス 237"/>
            <p:cNvSpPr txBox="1"/>
            <p:nvPr/>
          </p:nvSpPr>
          <p:spPr>
            <a:xfrm>
              <a:off x="6624616" y="2320413"/>
              <a:ext cx="447558" cy="246221"/>
            </a:xfrm>
            <a:prstGeom prst="rect">
              <a:avLst/>
            </a:prstGeom>
            <a:noFill/>
            <a:sp3d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FAQ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239" name="テキスト ボックス 238"/>
            <p:cNvSpPr txBox="1"/>
            <p:nvPr/>
          </p:nvSpPr>
          <p:spPr>
            <a:xfrm>
              <a:off x="6502786" y="2625213"/>
              <a:ext cx="691216" cy="246221"/>
            </a:xfrm>
            <a:prstGeom prst="rect">
              <a:avLst/>
            </a:prstGeom>
            <a:noFill/>
            <a:sp3d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0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お問合せ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240" name="テキスト ボックス 239"/>
            <p:cNvSpPr txBox="1"/>
            <p:nvPr/>
          </p:nvSpPr>
          <p:spPr>
            <a:xfrm>
              <a:off x="6636637" y="2899533"/>
              <a:ext cx="423514" cy="246221"/>
            </a:xfrm>
            <a:prstGeom prst="rect">
              <a:avLst/>
            </a:prstGeom>
            <a:noFill/>
            <a:sp3d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0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戻る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71" name="グループ化 70"/>
          <p:cNvGrpSpPr/>
          <p:nvPr/>
        </p:nvGrpSpPr>
        <p:grpSpPr>
          <a:xfrm>
            <a:off x="280476" y="3646958"/>
            <a:ext cx="1800225" cy="2665412"/>
            <a:chOff x="374968" y="3574866"/>
            <a:chExt cx="1800225" cy="2665412"/>
          </a:xfrm>
          <a:scene3d>
            <a:camera prst="isometricTopUp">
              <a:rot lat="20164346" lon="20019534" rev="3000000"/>
            </a:camera>
            <a:lightRig rig="threePt" dir="t"/>
          </a:scene3d>
        </p:grpSpPr>
        <p:sp>
          <p:nvSpPr>
            <p:cNvPr id="285" name="AutoShape 21"/>
            <p:cNvSpPr>
              <a:spLocks noChangeArrowheads="1"/>
            </p:cNvSpPr>
            <p:nvPr/>
          </p:nvSpPr>
          <p:spPr bwMode="auto">
            <a:xfrm>
              <a:off x="374968" y="3574866"/>
              <a:ext cx="1800225" cy="2665412"/>
            </a:xfrm>
            <a:prstGeom prst="roundRect">
              <a:avLst>
                <a:gd name="adj" fmla="val 7347"/>
              </a:avLst>
            </a:prstGeom>
            <a:solidFill>
              <a:schemeClr val="tx1"/>
            </a:solidFill>
            <a:ln w="25400">
              <a:noFill/>
              <a:round/>
              <a:headEnd/>
              <a:tailEnd/>
            </a:ln>
            <a:effectLst/>
            <a:sp3d extrusionH="38100">
              <a:bevelT w="165100" prst="coolSlant"/>
              <a:extrusionClr>
                <a:schemeClr val="tx1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6" name="Rectangle 22"/>
            <p:cNvSpPr>
              <a:spLocks noChangeArrowheads="1"/>
            </p:cNvSpPr>
            <p:nvPr/>
          </p:nvSpPr>
          <p:spPr bwMode="auto">
            <a:xfrm>
              <a:off x="519430" y="3719328"/>
              <a:ext cx="1512888" cy="2376488"/>
            </a:xfrm>
            <a:prstGeom prst="rect">
              <a:avLst/>
            </a:prstGeom>
            <a:gradFill rotWithShape="1">
              <a:gsLst>
                <a:gs pos="0">
                  <a:srgbClr val="DCEBF5"/>
                </a:gs>
                <a:gs pos="8000">
                  <a:srgbClr val="83A7C3"/>
                </a:gs>
                <a:gs pos="13000">
                  <a:srgbClr val="768FB9"/>
                </a:gs>
                <a:gs pos="21001">
                  <a:srgbClr val="83A7C3"/>
                </a:gs>
                <a:gs pos="52000">
                  <a:srgbClr val="FFFFFF"/>
                </a:gs>
                <a:gs pos="56000">
                  <a:srgbClr val="9C6563"/>
                </a:gs>
                <a:gs pos="58000">
                  <a:srgbClr val="80302D"/>
                </a:gs>
                <a:gs pos="71001">
                  <a:srgbClr val="C0524E"/>
                </a:gs>
                <a:gs pos="94000">
                  <a:srgbClr val="EBDAD4"/>
                </a:gs>
                <a:gs pos="100000">
                  <a:srgbClr val="55261C"/>
                </a:gs>
              </a:gsLst>
              <a:lin ang="5400000" scaled="1"/>
            </a:gra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" name="Rectangle 50"/>
            <p:cNvSpPr>
              <a:spLocks noChangeArrowheads="1"/>
            </p:cNvSpPr>
            <p:nvPr/>
          </p:nvSpPr>
          <p:spPr bwMode="auto">
            <a:xfrm>
              <a:off x="519430" y="3719328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" name="Rectangle 51"/>
            <p:cNvSpPr>
              <a:spLocks noChangeArrowheads="1"/>
            </p:cNvSpPr>
            <p:nvPr/>
          </p:nvSpPr>
          <p:spPr bwMode="auto">
            <a:xfrm>
              <a:off x="519430" y="3719328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9" name="Group 68"/>
            <p:cNvGrpSpPr>
              <a:grpSpLocks/>
            </p:cNvGrpSpPr>
            <p:nvPr/>
          </p:nvGrpSpPr>
          <p:grpSpPr bwMode="auto">
            <a:xfrm>
              <a:off x="1543368" y="3755841"/>
              <a:ext cx="431800" cy="74612"/>
              <a:chOff x="1986" y="346"/>
              <a:chExt cx="1043" cy="182"/>
            </a:xfrm>
          </p:grpSpPr>
          <p:sp>
            <p:nvSpPr>
              <p:cNvPr id="290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1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2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7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98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582930" y="3759016"/>
              <a:ext cx="236538" cy="71437"/>
            </a:xfrm>
            <a:prstGeom prst="rect">
              <a:avLst/>
            </a:prstGeom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sp>
          <p:nvSpPr>
            <p:cNvPr id="21" name="台形 20"/>
            <p:cNvSpPr/>
            <p:nvPr/>
          </p:nvSpPr>
          <p:spPr bwMode="auto">
            <a:xfrm>
              <a:off x="662304" y="5085184"/>
              <a:ext cx="1237515" cy="1010632"/>
            </a:xfrm>
            <a:prstGeom prst="trapezoid">
              <a:avLst>
                <a:gd name="adj" fmla="val 47619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13" name="WordArt 48"/>
            <p:cNvSpPr>
              <a:spLocks noChangeArrowheads="1" noChangeShapeType="1" noTextEdit="1"/>
            </p:cNvSpPr>
            <p:nvPr/>
          </p:nvSpPr>
          <p:spPr bwMode="auto">
            <a:xfrm>
              <a:off x="800709" y="4062204"/>
              <a:ext cx="956024" cy="213281"/>
            </a:xfrm>
            <a:prstGeom prst="rect">
              <a:avLst/>
            </a:prstGeom>
            <a:sp3d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 dirty="0" smtClean="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TIME00</a:t>
              </a:r>
              <a:r>
                <a:rPr lang="ja-JP" altLang="en-US" sz="3600" kern="10" dirty="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 dirty="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00</a:t>
              </a:r>
              <a:endParaRPr lang="ja-JP" altLang="en-US" sz="3600" kern="10" dirty="0">
                <a:solidFill>
                  <a:srgbClr val="333333">
                    <a:alpha val="70000"/>
                  </a:srgbClr>
                </a:solidFill>
                <a:effectLst>
                  <a:outerShdw dist="35921" dir="2700000" algn="ctr" rotWithShape="0">
                    <a:schemeClr val="bg1">
                      <a:alpha val="50000"/>
                    </a:schemeClr>
                  </a:outerShdw>
                </a:effectLst>
                <a:latin typeface="ＭＳ Ｐゴシック"/>
                <a:ea typeface="ＭＳ Ｐゴシック"/>
              </a:endParaRPr>
            </a:p>
          </p:txBody>
        </p:sp>
        <p:sp>
          <p:nvSpPr>
            <p:cNvPr id="314" name="WordArt 48"/>
            <p:cNvSpPr>
              <a:spLocks noChangeArrowheads="1" noChangeShapeType="1" noTextEdit="1"/>
            </p:cNvSpPr>
            <p:nvPr/>
          </p:nvSpPr>
          <p:spPr bwMode="auto">
            <a:xfrm>
              <a:off x="670718" y="4389864"/>
              <a:ext cx="1229101" cy="213281"/>
            </a:xfrm>
            <a:prstGeom prst="rect">
              <a:avLst/>
            </a:prstGeom>
            <a:sp3d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 dirty="0" smtClean="0">
                  <a:solidFill>
                    <a:srgbClr val="FF0000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SCORE 00000</a:t>
              </a:r>
              <a:r>
                <a:rPr lang="ja-JP" altLang="en-US" sz="3600" kern="10" dirty="0" smtClean="0">
                  <a:solidFill>
                    <a:srgbClr val="FF0000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点</a:t>
              </a:r>
              <a:endParaRPr lang="ja-JP" altLang="en-US" sz="3600" kern="10" dirty="0">
                <a:solidFill>
                  <a:srgbClr val="FF0000">
                    <a:alpha val="70000"/>
                  </a:srgbClr>
                </a:solidFill>
                <a:effectLst>
                  <a:outerShdw dist="35921" dir="2700000" algn="ctr" rotWithShape="0">
                    <a:schemeClr val="bg1">
                      <a:alpha val="50000"/>
                    </a:schemeClr>
                  </a:outerShdw>
                </a:effectLst>
                <a:latin typeface="ＭＳ Ｐゴシック"/>
                <a:ea typeface="ＭＳ Ｐゴシック"/>
              </a:endParaRPr>
            </a:p>
          </p:txBody>
        </p:sp>
        <p:sp>
          <p:nvSpPr>
            <p:cNvPr id="23" name="円柱 22"/>
            <p:cNvSpPr/>
            <p:nvPr/>
          </p:nvSpPr>
          <p:spPr bwMode="auto">
            <a:xfrm>
              <a:off x="1322438" y="5013491"/>
              <a:ext cx="249613" cy="143386"/>
            </a:xfrm>
            <a:prstGeom prst="can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sp3d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15" name="円柱 314"/>
            <p:cNvSpPr/>
            <p:nvPr/>
          </p:nvSpPr>
          <p:spPr bwMode="auto">
            <a:xfrm>
              <a:off x="757344" y="5124024"/>
              <a:ext cx="371901" cy="207325"/>
            </a:xfrm>
            <a:prstGeom prst="can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sp3d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16" name="円柱 315"/>
            <p:cNvSpPr/>
            <p:nvPr/>
          </p:nvSpPr>
          <p:spPr bwMode="auto">
            <a:xfrm>
              <a:off x="1269260" y="5227686"/>
              <a:ext cx="479851" cy="296123"/>
            </a:xfrm>
            <a:prstGeom prst="can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sp3d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17" name="円柱 316"/>
            <p:cNvSpPr/>
            <p:nvPr/>
          </p:nvSpPr>
          <p:spPr bwMode="auto">
            <a:xfrm>
              <a:off x="649287" y="5523809"/>
              <a:ext cx="725173" cy="425178"/>
            </a:xfrm>
            <a:prstGeom prst="can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sp3d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2168607" y="3646958"/>
            <a:ext cx="1800225" cy="2665412"/>
            <a:chOff x="2424748" y="3574866"/>
            <a:chExt cx="1800225" cy="2665412"/>
          </a:xfrm>
          <a:scene3d>
            <a:camera prst="isometricTopUp">
              <a:rot lat="20164346" lon="20019534" rev="3000000"/>
            </a:camera>
            <a:lightRig rig="threePt" dir="t"/>
          </a:scene3d>
        </p:grpSpPr>
        <p:sp>
          <p:nvSpPr>
            <p:cNvPr id="271" name="AutoShape 21"/>
            <p:cNvSpPr>
              <a:spLocks noChangeArrowheads="1"/>
            </p:cNvSpPr>
            <p:nvPr/>
          </p:nvSpPr>
          <p:spPr bwMode="auto">
            <a:xfrm>
              <a:off x="2424748" y="3574866"/>
              <a:ext cx="1800225" cy="2665412"/>
            </a:xfrm>
            <a:prstGeom prst="roundRect">
              <a:avLst>
                <a:gd name="adj" fmla="val 7347"/>
              </a:avLst>
            </a:prstGeom>
            <a:solidFill>
              <a:schemeClr val="tx1"/>
            </a:solidFill>
            <a:ln w="25400">
              <a:noFill/>
              <a:round/>
              <a:headEnd/>
              <a:tailEnd/>
            </a:ln>
            <a:effectLst/>
            <a:sp3d extrusionH="38100">
              <a:bevelT w="165100" prst="coolSlant"/>
              <a:extrusionClr>
                <a:schemeClr val="tx1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2" name="Rectangle 22"/>
            <p:cNvSpPr>
              <a:spLocks noChangeArrowheads="1"/>
            </p:cNvSpPr>
            <p:nvPr/>
          </p:nvSpPr>
          <p:spPr bwMode="auto">
            <a:xfrm>
              <a:off x="2569210" y="3719328"/>
              <a:ext cx="1512888" cy="23764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sp3d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3" name="Rectangle 50"/>
            <p:cNvSpPr>
              <a:spLocks noChangeArrowheads="1"/>
            </p:cNvSpPr>
            <p:nvPr/>
          </p:nvSpPr>
          <p:spPr bwMode="auto">
            <a:xfrm>
              <a:off x="2569210" y="3719328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4" name="Rectangle 51"/>
            <p:cNvSpPr>
              <a:spLocks noChangeArrowheads="1"/>
            </p:cNvSpPr>
            <p:nvPr/>
          </p:nvSpPr>
          <p:spPr bwMode="auto">
            <a:xfrm>
              <a:off x="2569210" y="3719328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75" name="Group 68"/>
            <p:cNvGrpSpPr>
              <a:grpSpLocks/>
            </p:cNvGrpSpPr>
            <p:nvPr/>
          </p:nvGrpSpPr>
          <p:grpSpPr bwMode="auto">
            <a:xfrm>
              <a:off x="3593148" y="3755841"/>
              <a:ext cx="431800" cy="74612"/>
              <a:chOff x="1986" y="346"/>
              <a:chExt cx="1043" cy="182"/>
            </a:xfrm>
          </p:grpSpPr>
          <p:sp>
            <p:nvSpPr>
              <p:cNvPr id="276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8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9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3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84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2632710" y="3759016"/>
              <a:ext cx="236538" cy="71437"/>
            </a:xfrm>
            <a:prstGeom prst="rect">
              <a:avLst/>
            </a:prstGeom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sp>
          <p:nvSpPr>
            <p:cNvPr id="318" name="テキスト ボックス 317"/>
            <p:cNvSpPr txBox="1"/>
            <p:nvPr/>
          </p:nvSpPr>
          <p:spPr>
            <a:xfrm>
              <a:off x="2569210" y="3863791"/>
              <a:ext cx="1511300" cy="246221"/>
            </a:xfrm>
            <a:prstGeom prst="rect">
              <a:avLst/>
            </a:prstGeom>
            <a:noFill/>
            <a:sp3d>
              <a:extrusionClr>
                <a:schemeClr val="bg1">
                  <a:lumMod val="65000"/>
                </a:schemeClr>
              </a:extrusionClr>
            </a:sp3d>
          </p:spPr>
          <p:txBody>
            <a:bodyPr wrap="square" rtlCol="0"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kumimoji="1" lang="ja-JP" altLang="en-US" sz="10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受信メール</a:t>
              </a:r>
              <a:endParaRPr kumimoji="1" lang="ja-JP" altLang="en-US" sz="1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cxnSp>
          <p:nvCxnSpPr>
            <p:cNvPr id="25" name="直線コネクタ 24"/>
            <p:cNvCxnSpPr/>
            <p:nvPr/>
          </p:nvCxnSpPr>
          <p:spPr bwMode="auto">
            <a:xfrm>
              <a:off x="2576736" y="4110012"/>
              <a:ext cx="1505362" cy="0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9" name="直線コネクタ 318"/>
            <p:cNvCxnSpPr/>
            <p:nvPr/>
          </p:nvCxnSpPr>
          <p:spPr bwMode="auto">
            <a:xfrm>
              <a:off x="2576736" y="4357662"/>
              <a:ext cx="1505362" cy="0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1" name="直線コネクタ 320"/>
            <p:cNvCxnSpPr/>
            <p:nvPr/>
          </p:nvCxnSpPr>
          <p:spPr bwMode="auto">
            <a:xfrm>
              <a:off x="2576736" y="4605312"/>
              <a:ext cx="1505362" cy="0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3" name="直線コネクタ 322"/>
            <p:cNvCxnSpPr/>
            <p:nvPr/>
          </p:nvCxnSpPr>
          <p:spPr bwMode="auto">
            <a:xfrm>
              <a:off x="2576736" y="4852962"/>
              <a:ext cx="1505362" cy="0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4" name="直線コネクタ 323"/>
            <p:cNvCxnSpPr/>
            <p:nvPr/>
          </p:nvCxnSpPr>
          <p:spPr bwMode="auto">
            <a:xfrm>
              <a:off x="2576736" y="5100612"/>
              <a:ext cx="1505362" cy="0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25" name="テキスト ボックス 324"/>
            <p:cNvSpPr txBox="1"/>
            <p:nvPr/>
          </p:nvSpPr>
          <p:spPr>
            <a:xfrm>
              <a:off x="2588183" y="4132877"/>
              <a:ext cx="439574" cy="200055"/>
            </a:xfrm>
            <a:prstGeom prst="rect">
              <a:avLst/>
            </a:prstGeom>
            <a:noFill/>
            <a:sp3d>
              <a:extrusionClr>
                <a:schemeClr val="bg1">
                  <a:lumMod val="65000"/>
                </a:schemeClr>
              </a:extrusionClr>
            </a:sp3d>
          </p:spPr>
          <p:txBody>
            <a:bodyPr wrap="square" rtlCol="0"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kumimoji="1" lang="en-US" altLang="ja-JP" sz="7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Date</a:t>
              </a:r>
              <a:endParaRPr kumimoji="1" lang="ja-JP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6" name="テキスト ボックス 325"/>
            <p:cNvSpPr txBox="1"/>
            <p:nvPr/>
          </p:nvSpPr>
          <p:spPr>
            <a:xfrm>
              <a:off x="2588183" y="4384337"/>
              <a:ext cx="439574" cy="200055"/>
            </a:xfrm>
            <a:prstGeom prst="rect">
              <a:avLst/>
            </a:prstGeom>
            <a:noFill/>
            <a:sp3d>
              <a:extrusionClr>
                <a:schemeClr val="bg1">
                  <a:lumMod val="65000"/>
                </a:schemeClr>
              </a:extrusionClr>
            </a:sp3d>
          </p:spPr>
          <p:txBody>
            <a:bodyPr wrap="square" rtlCol="0"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kumimoji="1" lang="en-US" altLang="ja-JP" sz="7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From</a:t>
              </a:r>
              <a:endParaRPr kumimoji="1" lang="ja-JP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7" name="テキスト ボックス 326"/>
            <p:cNvSpPr txBox="1"/>
            <p:nvPr/>
          </p:nvSpPr>
          <p:spPr>
            <a:xfrm>
              <a:off x="2588183" y="4628177"/>
              <a:ext cx="439574" cy="200055"/>
            </a:xfrm>
            <a:prstGeom prst="rect">
              <a:avLst/>
            </a:prstGeom>
            <a:noFill/>
            <a:sp3d>
              <a:extrusionClr>
                <a:schemeClr val="bg1">
                  <a:lumMod val="65000"/>
                </a:schemeClr>
              </a:extrusionClr>
            </a:sp3d>
          </p:spPr>
          <p:txBody>
            <a:bodyPr wrap="square" rtlCol="0"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kumimoji="1" lang="en-US" altLang="ja-JP" sz="7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to</a:t>
              </a:r>
              <a:endParaRPr kumimoji="1" lang="ja-JP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8" name="テキスト ボックス 327"/>
            <p:cNvSpPr txBox="1"/>
            <p:nvPr/>
          </p:nvSpPr>
          <p:spPr>
            <a:xfrm>
              <a:off x="2588183" y="4879637"/>
              <a:ext cx="439574" cy="200055"/>
            </a:xfrm>
            <a:prstGeom prst="rect">
              <a:avLst/>
            </a:prstGeom>
            <a:noFill/>
            <a:sp3d>
              <a:extrusionClr>
                <a:schemeClr val="bg1">
                  <a:lumMod val="65000"/>
                </a:schemeClr>
              </a:extrusionClr>
            </a:sp3d>
          </p:spPr>
          <p:txBody>
            <a:bodyPr wrap="square" rtlCol="0"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kumimoji="1" lang="en-US" altLang="ja-JP" sz="7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sub</a:t>
              </a:r>
              <a:endParaRPr kumimoji="1" lang="ja-JP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2932818" y="4902031"/>
              <a:ext cx="492443" cy="215444"/>
            </a:xfrm>
            <a:prstGeom prst="rect">
              <a:avLst/>
            </a:prstGeom>
            <a:noFill/>
            <a:sp3d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lang="ja-JP" altLang="en-US" sz="8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晩御飯</a:t>
              </a:r>
              <a:endParaRPr kumimoji="1"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9" name="テキスト ボックス 328"/>
            <p:cNvSpPr txBox="1"/>
            <p:nvPr/>
          </p:nvSpPr>
          <p:spPr>
            <a:xfrm>
              <a:off x="2610220" y="5163059"/>
              <a:ext cx="1313180" cy="338554"/>
            </a:xfrm>
            <a:prstGeom prst="rect">
              <a:avLst/>
            </a:prstGeom>
            <a:noFill/>
            <a:sp3d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今日はカレーライスです</a:t>
              </a:r>
              <a:endParaRPr kumimoji="1" lang="en-US" altLang="ja-JP" sz="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lang="ja-JP" altLang="en-US" sz="8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楽しみにして</a:t>
              </a:r>
              <a:r>
                <a:rPr lang="ja-JP" altLang="en-US" sz="8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ね</a:t>
              </a:r>
              <a:r>
                <a:rPr lang="ja-JP" altLang="en-US" sz="8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！</a:t>
              </a:r>
              <a:endParaRPr kumimoji="1"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0" name="テキスト ボックス 329"/>
            <p:cNvSpPr txBox="1"/>
            <p:nvPr/>
          </p:nvSpPr>
          <p:spPr>
            <a:xfrm>
              <a:off x="2932818" y="4655810"/>
              <a:ext cx="389850" cy="215444"/>
            </a:xfrm>
            <a:prstGeom prst="rect">
              <a:avLst/>
            </a:prstGeom>
            <a:noFill/>
            <a:sp3d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lang="ja-JP" altLang="en-US" sz="8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パパ</a:t>
              </a:r>
              <a:endParaRPr kumimoji="1"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1" name="テキスト ボックス 330"/>
            <p:cNvSpPr txBox="1"/>
            <p:nvPr/>
          </p:nvSpPr>
          <p:spPr>
            <a:xfrm>
              <a:off x="2932818" y="4395301"/>
              <a:ext cx="389850" cy="215444"/>
            </a:xfrm>
            <a:prstGeom prst="rect">
              <a:avLst/>
            </a:prstGeom>
            <a:noFill/>
            <a:sp3d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lang="ja-JP" altLang="en-US" sz="8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ママ</a:t>
              </a:r>
              <a:endParaRPr kumimoji="1"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2" name="テキスト ボックス 331"/>
            <p:cNvSpPr txBox="1"/>
            <p:nvPr/>
          </p:nvSpPr>
          <p:spPr>
            <a:xfrm>
              <a:off x="2932818" y="4149080"/>
              <a:ext cx="1156086" cy="215444"/>
            </a:xfrm>
            <a:prstGeom prst="rect">
              <a:avLst/>
            </a:prstGeom>
            <a:noFill/>
            <a:sp3d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20XX/XX/XX 00:00</a:t>
              </a:r>
              <a:endParaRPr kumimoji="1"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75" name="グループ化 74"/>
          <p:cNvGrpSpPr/>
          <p:nvPr/>
        </p:nvGrpSpPr>
        <p:grpSpPr>
          <a:xfrm>
            <a:off x="4056738" y="3646958"/>
            <a:ext cx="1800225" cy="2665412"/>
            <a:chOff x="4466908" y="3574866"/>
            <a:chExt cx="1800225" cy="2665412"/>
          </a:xfrm>
          <a:scene3d>
            <a:camera prst="isometricTopUp">
              <a:rot lat="20164346" lon="20019534" rev="3000000"/>
            </a:camera>
            <a:lightRig rig="threePt" dir="t"/>
          </a:scene3d>
        </p:grpSpPr>
        <p:sp>
          <p:nvSpPr>
            <p:cNvPr id="241" name="AutoShape 21"/>
            <p:cNvSpPr>
              <a:spLocks noChangeArrowheads="1"/>
            </p:cNvSpPr>
            <p:nvPr/>
          </p:nvSpPr>
          <p:spPr bwMode="auto">
            <a:xfrm>
              <a:off x="4466908" y="3574866"/>
              <a:ext cx="1800225" cy="2665412"/>
            </a:xfrm>
            <a:prstGeom prst="roundRect">
              <a:avLst>
                <a:gd name="adj" fmla="val 7347"/>
              </a:avLst>
            </a:prstGeom>
            <a:solidFill>
              <a:schemeClr val="tx1"/>
            </a:solidFill>
            <a:ln w="25400">
              <a:noFill/>
              <a:round/>
              <a:headEnd/>
              <a:tailEnd/>
            </a:ln>
            <a:effectLst/>
            <a:sp3d extrusionH="38100">
              <a:bevelT w="165100" prst="coolSlant"/>
              <a:extrusionClr>
                <a:schemeClr val="tx1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" name="Rectangle 22"/>
            <p:cNvSpPr>
              <a:spLocks noChangeArrowheads="1"/>
            </p:cNvSpPr>
            <p:nvPr/>
          </p:nvSpPr>
          <p:spPr bwMode="auto">
            <a:xfrm>
              <a:off x="4611370" y="3719328"/>
              <a:ext cx="1512888" cy="237648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3" name="Rectangle 50"/>
            <p:cNvSpPr>
              <a:spLocks noChangeArrowheads="1"/>
            </p:cNvSpPr>
            <p:nvPr/>
          </p:nvSpPr>
          <p:spPr bwMode="auto">
            <a:xfrm>
              <a:off x="4611370" y="3719328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4" name="Rectangle 51"/>
            <p:cNvSpPr>
              <a:spLocks noChangeArrowheads="1"/>
            </p:cNvSpPr>
            <p:nvPr/>
          </p:nvSpPr>
          <p:spPr bwMode="auto">
            <a:xfrm>
              <a:off x="4611370" y="3719328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5" name="Group 68"/>
            <p:cNvGrpSpPr>
              <a:grpSpLocks/>
            </p:cNvGrpSpPr>
            <p:nvPr/>
          </p:nvGrpSpPr>
          <p:grpSpPr bwMode="auto">
            <a:xfrm>
              <a:off x="5635308" y="3755841"/>
              <a:ext cx="431800" cy="74612"/>
              <a:chOff x="1986" y="346"/>
              <a:chExt cx="1043" cy="182"/>
            </a:xfrm>
          </p:grpSpPr>
          <p:sp>
            <p:nvSpPr>
              <p:cNvPr id="246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8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3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54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4674870" y="3759016"/>
              <a:ext cx="236538" cy="71437"/>
            </a:xfrm>
            <a:prstGeom prst="rect">
              <a:avLst/>
            </a:prstGeom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4687626" y="3963435"/>
              <a:ext cx="1379067" cy="1604285"/>
            </a:xfrm>
            <a:prstGeom prst="rect">
              <a:avLst/>
            </a:prstGeom>
            <a:noFill/>
            <a:sp3d extrusionH="6350">
              <a:extrusionClr>
                <a:schemeClr val="bg1">
                  <a:lumMod val="65000"/>
                </a:schemeClr>
              </a:extrusionClr>
            </a:sp3d>
          </p:spPr>
          <p:txBody>
            <a:bodyPr wrap="square" rtlCol="0">
              <a:spAutoFit/>
            </a:bodyPr>
            <a:lstStyle/>
            <a:p>
              <a:pPr algn="dist">
                <a:lnSpc>
                  <a:spcPts val="3000"/>
                </a:lnSpc>
              </a:pPr>
              <a:r>
                <a:rPr kumimoji="1" lang="ja-JP" altLang="en-US" b="1" dirty="0" smtClean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１２３</a:t>
              </a:r>
              <a:endParaRPr kumimoji="1" lang="en-US" altLang="ja-JP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dist">
                <a:lnSpc>
                  <a:spcPts val="3000"/>
                </a:lnSpc>
              </a:pPr>
              <a:r>
                <a:rPr lang="ja-JP" altLang="en-US" b="1" dirty="0" smtClean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４５６</a:t>
              </a:r>
              <a:endParaRPr lang="en-US" altLang="ja-JP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dist">
                <a:lnSpc>
                  <a:spcPts val="3000"/>
                </a:lnSpc>
              </a:pPr>
              <a:r>
                <a:rPr lang="ja-JP" altLang="en-US" b="1" dirty="0" smtClean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７８９</a:t>
              </a:r>
              <a:endParaRPr lang="en-US" altLang="ja-JP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dist">
                <a:lnSpc>
                  <a:spcPts val="3000"/>
                </a:lnSpc>
              </a:pPr>
              <a:r>
                <a:rPr lang="ja-JP" altLang="en-US" b="1" dirty="0" smtClean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＊０＃</a:t>
              </a:r>
              <a:endParaRPr lang="en-US" altLang="ja-JP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" name="角丸四角形 29"/>
            <p:cNvSpPr/>
            <p:nvPr/>
          </p:nvSpPr>
          <p:spPr bwMode="auto">
            <a:xfrm>
              <a:off x="5050325" y="5661248"/>
              <a:ext cx="697590" cy="216024"/>
            </a:xfrm>
            <a:prstGeom prst="roundRect">
              <a:avLst/>
            </a:prstGeom>
            <a:ln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発信</a:t>
              </a:r>
            </a:p>
          </p:txBody>
        </p:sp>
        <p:cxnSp>
          <p:nvCxnSpPr>
            <p:cNvPr id="64" name="直線コネクタ 63"/>
            <p:cNvCxnSpPr/>
            <p:nvPr/>
          </p:nvCxnSpPr>
          <p:spPr bwMode="auto">
            <a:xfrm>
              <a:off x="4674870" y="4357662"/>
              <a:ext cx="1391823" cy="0"/>
            </a:xfrm>
            <a:prstGeom prst="lin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3" name="直線コネクタ 332"/>
            <p:cNvCxnSpPr/>
            <p:nvPr/>
          </p:nvCxnSpPr>
          <p:spPr bwMode="auto">
            <a:xfrm>
              <a:off x="4674870" y="4741710"/>
              <a:ext cx="1391823" cy="0"/>
            </a:xfrm>
            <a:prstGeom prst="lin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4" name="直線コネクタ 333"/>
            <p:cNvCxnSpPr/>
            <p:nvPr/>
          </p:nvCxnSpPr>
          <p:spPr bwMode="auto">
            <a:xfrm>
              <a:off x="4674870" y="5144046"/>
              <a:ext cx="1391823" cy="0"/>
            </a:xfrm>
            <a:prstGeom prst="lin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69" name="グループ化 68"/>
            <p:cNvGrpSpPr/>
            <p:nvPr/>
          </p:nvGrpSpPr>
          <p:grpSpPr>
            <a:xfrm>
              <a:off x="5150082" y="4022383"/>
              <a:ext cx="475488" cy="1481328"/>
              <a:chOff x="5150082" y="4102539"/>
              <a:chExt cx="475488" cy="1342685"/>
            </a:xfrm>
          </p:grpSpPr>
          <p:cxnSp>
            <p:nvCxnSpPr>
              <p:cNvPr id="335" name="直線コネクタ 334"/>
              <p:cNvCxnSpPr/>
              <p:nvPr/>
            </p:nvCxnSpPr>
            <p:spPr bwMode="auto">
              <a:xfrm>
                <a:off x="5150082" y="4102539"/>
                <a:ext cx="0" cy="1342685"/>
              </a:xfrm>
              <a:prstGeom prst="line">
                <a:avLst/>
              </a:prstGeom>
              <a:solidFill>
                <a:schemeClr val="bg1"/>
              </a:solidFill>
              <a:ln w="6350" cap="flat" cmpd="sng" algn="ctr">
                <a:solidFill>
                  <a:schemeClr val="bg1">
                    <a:lumMod val="8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8" name="直線コネクタ 337"/>
              <p:cNvCxnSpPr/>
              <p:nvPr/>
            </p:nvCxnSpPr>
            <p:spPr bwMode="auto">
              <a:xfrm>
                <a:off x="5625570" y="4102539"/>
                <a:ext cx="0" cy="1342685"/>
              </a:xfrm>
              <a:prstGeom prst="line">
                <a:avLst/>
              </a:prstGeom>
              <a:solidFill>
                <a:schemeClr val="bg1"/>
              </a:solidFill>
              <a:ln w="6350" cap="flat" cmpd="sng" algn="ctr">
                <a:solidFill>
                  <a:schemeClr val="bg1">
                    <a:lumMod val="8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339" name="直線コネクタ 338"/>
            <p:cNvCxnSpPr/>
            <p:nvPr/>
          </p:nvCxnSpPr>
          <p:spPr bwMode="auto">
            <a:xfrm>
              <a:off x="4674870" y="5503710"/>
              <a:ext cx="1391823" cy="0"/>
            </a:xfrm>
            <a:prstGeom prst="lin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1" name="直線コネクタ 340"/>
            <p:cNvCxnSpPr/>
            <p:nvPr/>
          </p:nvCxnSpPr>
          <p:spPr bwMode="auto">
            <a:xfrm>
              <a:off x="4674870" y="4022382"/>
              <a:ext cx="1391823" cy="0"/>
            </a:xfrm>
            <a:prstGeom prst="lin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83" name="グループ化 82"/>
          <p:cNvGrpSpPr/>
          <p:nvPr/>
        </p:nvGrpSpPr>
        <p:grpSpPr>
          <a:xfrm>
            <a:off x="5944869" y="3646958"/>
            <a:ext cx="1800225" cy="2665412"/>
            <a:chOff x="5915423" y="3646958"/>
            <a:chExt cx="1800225" cy="2665412"/>
          </a:xfrm>
          <a:scene3d>
            <a:camera prst="isometricTopUp">
              <a:rot lat="20164346" lon="20019534" rev="3000000"/>
            </a:camera>
            <a:lightRig rig="threePt" dir="t"/>
          </a:scene3d>
        </p:grpSpPr>
        <p:sp>
          <p:nvSpPr>
            <p:cNvPr id="299" name="AutoShape 21"/>
            <p:cNvSpPr>
              <a:spLocks noChangeArrowheads="1"/>
            </p:cNvSpPr>
            <p:nvPr/>
          </p:nvSpPr>
          <p:spPr bwMode="auto">
            <a:xfrm>
              <a:off x="5915423" y="3646958"/>
              <a:ext cx="1800225" cy="2665412"/>
            </a:xfrm>
            <a:prstGeom prst="roundRect">
              <a:avLst>
                <a:gd name="adj" fmla="val 7347"/>
              </a:avLst>
            </a:prstGeom>
            <a:solidFill>
              <a:schemeClr val="tx1"/>
            </a:solidFill>
            <a:ln w="25400">
              <a:noFill/>
              <a:round/>
              <a:headEnd/>
              <a:tailEnd/>
            </a:ln>
            <a:effectLst/>
            <a:sp3d extrusionH="38100">
              <a:bevelT w="165100" prst="coolSlant"/>
              <a:extrusionClr>
                <a:schemeClr val="tx1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" name="Rectangle 22"/>
            <p:cNvSpPr>
              <a:spLocks noChangeArrowheads="1"/>
            </p:cNvSpPr>
            <p:nvPr/>
          </p:nvSpPr>
          <p:spPr bwMode="auto">
            <a:xfrm>
              <a:off x="6059885" y="3791420"/>
              <a:ext cx="1512888" cy="237648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1" name="Rectangle 50"/>
            <p:cNvSpPr>
              <a:spLocks noChangeArrowheads="1"/>
            </p:cNvSpPr>
            <p:nvPr/>
          </p:nvSpPr>
          <p:spPr bwMode="auto">
            <a:xfrm>
              <a:off x="6059885" y="3791420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3" name="Group 68"/>
            <p:cNvGrpSpPr>
              <a:grpSpLocks/>
            </p:cNvGrpSpPr>
            <p:nvPr/>
          </p:nvGrpSpPr>
          <p:grpSpPr bwMode="auto">
            <a:xfrm>
              <a:off x="7083823" y="3827933"/>
              <a:ext cx="431800" cy="74612"/>
              <a:chOff x="1986" y="346"/>
              <a:chExt cx="1043" cy="182"/>
            </a:xfrm>
          </p:grpSpPr>
          <p:sp>
            <p:nvSpPr>
              <p:cNvPr id="304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6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1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2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6123385" y="3831108"/>
              <a:ext cx="236538" cy="71437"/>
            </a:xfrm>
            <a:prstGeom prst="rect">
              <a:avLst/>
            </a:prstGeom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0951" y="3935883"/>
              <a:ext cx="1490234" cy="2232025"/>
            </a:xfrm>
            <a:prstGeom prst="rect">
              <a:avLst/>
            </a:prstGeom>
            <a:noFill/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79" name="グループ化 78"/>
            <p:cNvGrpSpPr/>
            <p:nvPr/>
          </p:nvGrpSpPr>
          <p:grpSpPr>
            <a:xfrm>
              <a:off x="6617027" y="4786383"/>
              <a:ext cx="397016" cy="386561"/>
              <a:chOff x="6698554" y="5253251"/>
              <a:chExt cx="397016" cy="386561"/>
            </a:xfrm>
          </p:grpSpPr>
          <p:sp>
            <p:nvSpPr>
              <p:cNvPr id="77" name="加算記号 76"/>
              <p:cNvSpPr/>
              <p:nvPr/>
            </p:nvSpPr>
            <p:spPr bwMode="auto">
              <a:xfrm>
                <a:off x="6826068" y="5375831"/>
                <a:ext cx="139842" cy="144016"/>
              </a:xfrm>
              <a:prstGeom prst="mathPlus">
                <a:avLst>
                  <a:gd name="adj1" fmla="val 18070"/>
                </a:avLst>
              </a:prstGeom>
              <a:solidFill>
                <a:schemeClr val="bg1"/>
              </a:solidFill>
              <a:ln>
                <a:noFill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78" name="L 字 77"/>
              <p:cNvSpPr/>
              <p:nvPr/>
            </p:nvSpPr>
            <p:spPr bwMode="auto">
              <a:xfrm>
                <a:off x="6698554" y="5517232"/>
                <a:ext cx="116981" cy="122580"/>
              </a:xfrm>
              <a:prstGeom prst="corner">
                <a:avLst>
                  <a:gd name="adj1" fmla="val 20121"/>
                  <a:gd name="adj2" fmla="val 17133"/>
                </a:avLst>
              </a:prstGeom>
              <a:solidFill>
                <a:schemeClr val="bg1"/>
              </a:solidFill>
              <a:ln>
                <a:noFill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382" name="L 字 381"/>
              <p:cNvSpPr/>
              <p:nvPr/>
            </p:nvSpPr>
            <p:spPr bwMode="auto">
              <a:xfrm flipH="1">
                <a:off x="6978589" y="5517232"/>
                <a:ext cx="116981" cy="122580"/>
              </a:xfrm>
              <a:prstGeom prst="corner">
                <a:avLst>
                  <a:gd name="adj1" fmla="val 20121"/>
                  <a:gd name="adj2" fmla="val 17133"/>
                </a:avLst>
              </a:prstGeom>
              <a:solidFill>
                <a:schemeClr val="bg1"/>
              </a:solidFill>
              <a:ln>
                <a:noFill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383" name="L 字 382"/>
              <p:cNvSpPr/>
              <p:nvPr/>
            </p:nvSpPr>
            <p:spPr bwMode="auto">
              <a:xfrm flipV="1">
                <a:off x="6698554" y="5253251"/>
                <a:ext cx="116981" cy="122580"/>
              </a:xfrm>
              <a:prstGeom prst="corner">
                <a:avLst>
                  <a:gd name="adj1" fmla="val 20121"/>
                  <a:gd name="adj2" fmla="val 17133"/>
                </a:avLst>
              </a:prstGeom>
              <a:solidFill>
                <a:schemeClr val="bg1"/>
              </a:solidFill>
              <a:ln>
                <a:noFill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384" name="L 字 383"/>
              <p:cNvSpPr/>
              <p:nvPr/>
            </p:nvSpPr>
            <p:spPr bwMode="auto">
              <a:xfrm flipH="1" flipV="1">
                <a:off x="6978589" y="5253251"/>
                <a:ext cx="116981" cy="122580"/>
              </a:xfrm>
              <a:prstGeom prst="corner">
                <a:avLst>
                  <a:gd name="adj1" fmla="val 20121"/>
                  <a:gd name="adj2" fmla="val 17133"/>
                </a:avLst>
              </a:prstGeom>
              <a:solidFill>
                <a:schemeClr val="bg1"/>
              </a:solidFill>
              <a:ln>
                <a:noFill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</p:grpSp>
        <p:sp>
          <p:nvSpPr>
            <p:cNvPr id="80" name="正方形/長方形 79"/>
            <p:cNvSpPr/>
            <p:nvPr/>
          </p:nvSpPr>
          <p:spPr bwMode="auto">
            <a:xfrm>
              <a:off x="6059885" y="5949364"/>
              <a:ext cx="1511300" cy="218544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02" name="Rectangle 51"/>
            <p:cNvSpPr>
              <a:spLocks noChangeArrowheads="1"/>
            </p:cNvSpPr>
            <p:nvPr/>
          </p:nvSpPr>
          <p:spPr bwMode="auto">
            <a:xfrm>
              <a:off x="6059885" y="3791420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" name="太陽 80"/>
            <p:cNvSpPr/>
            <p:nvPr/>
          </p:nvSpPr>
          <p:spPr bwMode="auto">
            <a:xfrm>
              <a:off x="6146245" y="5985221"/>
              <a:ext cx="146829" cy="146829"/>
            </a:xfrm>
            <a:prstGeom prst="sun">
              <a:avLst/>
            </a:prstGeom>
            <a:solidFill>
              <a:schemeClr val="bg1"/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82" name="テキスト ボックス 81"/>
            <p:cNvSpPr txBox="1"/>
            <p:nvPr/>
          </p:nvSpPr>
          <p:spPr>
            <a:xfrm>
              <a:off x="6900212" y="5949364"/>
              <a:ext cx="654346" cy="215444"/>
            </a:xfrm>
            <a:prstGeom prst="rect">
              <a:avLst/>
            </a:prstGeom>
            <a:noFill/>
            <a:sp3d extrusionH="6350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 smtClean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8M   195</a:t>
              </a:r>
              <a:endParaRPr kumimoji="1" lang="ja-JP" altLang="en-US" sz="800" b="1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89" name="グループ化 88"/>
          <p:cNvGrpSpPr/>
          <p:nvPr/>
        </p:nvGrpSpPr>
        <p:grpSpPr>
          <a:xfrm>
            <a:off x="7833000" y="3646958"/>
            <a:ext cx="1800225" cy="2665412"/>
            <a:chOff x="7833000" y="3646958"/>
            <a:chExt cx="1800225" cy="2665412"/>
          </a:xfrm>
          <a:scene3d>
            <a:camera prst="isometricTopUp">
              <a:rot lat="20164346" lon="20019534" rev="3000000"/>
            </a:camera>
            <a:lightRig rig="threePt" dir="t"/>
          </a:scene3d>
        </p:grpSpPr>
        <p:sp>
          <p:nvSpPr>
            <p:cNvPr id="348" name="AutoShape 21"/>
            <p:cNvSpPr>
              <a:spLocks noChangeArrowheads="1"/>
            </p:cNvSpPr>
            <p:nvPr/>
          </p:nvSpPr>
          <p:spPr bwMode="auto">
            <a:xfrm>
              <a:off x="7833000" y="3646958"/>
              <a:ext cx="1800225" cy="2665412"/>
            </a:xfrm>
            <a:prstGeom prst="roundRect">
              <a:avLst>
                <a:gd name="adj" fmla="val 7347"/>
              </a:avLst>
            </a:prstGeom>
            <a:solidFill>
              <a:schemeClr val="tx1"/>
            </a:solidFill>
            <a:ln w="25400">
              <a:noFill/>
              <a:round/>
              <a:headEnd/>
              <a:tailEnd/>
            </a:ln>
            <a:effectLst/>
            <a:sp3d extrusionH="38100">
              <a:bevelT w="165100" prst="coolSlant"/>
              <a:extrusionClr>
                <a:schemeClr val="tx1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" name="Rectangle 22"/>
            <p:cNvSpPr>
              <a:spLocks noChangeArrowheads="1"/>
            </p:cNvSpPr>
            <p:nvPr/>
          </p:nvSpPr>
          <p:spPr bwMode="auto">
            <a:xfrm>
              <a:off x="7977462" y="3791420"/>
              <a:ext cx="1512888" cy="237648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" name="Rectangle 50"/>
            <p:cNvSpPr>
              <a:spLocks noChangeArrowheads="1"/>
            </p:cNvSpPr>
            <p:nvPr/>
          </p:nvSpPr>
          <p:spPr bwMode="auto">
            <a:xfrm>
              <a:off x="7977462" y="3791420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52" name="Group 68"/>
            <p:cNvGrpSpPr>
              <a:grpSpLocks/>
            </p:cNvGrpSpPr>
            <p:nvPr/>
          </p:nvGrpSpPr>
          <p:grpSpPr bwMode="auto">
            <a:xfrm>
              <a:off x="9001400" y="3827933"/>
              <a:ext cx="431800" cy="74612"/>
              <a:chOff x="1986" y="346"/>
              <a:chExt cx="1043" cy="182"/>
            </a:xfrm>
          </p:grpSpPr>
          <p:sp>
            <p:nvSpPr>
              <p:cNvPr id="353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4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5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6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7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8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9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0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61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8040962" y="3831108"/>
              <a:ext cx="236538" cy="71437"/>
            </a:xfrm>
            <a:prstGeom prst="rect">
              <a:avLst/>
            </a:prstGeom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81384" y="3935883"/>
              <a:ext cx="1522412" cy="2250695"/>
            </a:xfrm>
            <a:prstGeom prst="rect">
              <a:avLst/>
            </a:prstGeom>
            <a:noFill/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51" name="Rectangle 51"/>
            <p:cNvSpPr>
              <a:spLocks noChangeArrowheads="1"/>
            </p:cNvSpPr>
            <p:nvPr/>
          </p:nvSpPr>
          <p:spPr bwMode="auto">
            <a:xfrm>
              <a:off x="7977462" y="3791420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" name="グループ化 85"/>
            <p:cNvGrpSpPr/>
            <p:nvPr/>
          </p:nvGrpSpPr>
          <p:grpSpPr>
            <a:xfrm>
              <a:off x="8026949" y="5877209"/>
              <a:ext cx="216024" cy="216024"/>
              <a:chOff x="8026949" y="5877209"/>
              <a:chExt cx="216024" cy="216024"/>
            </a:xfrm>
          </p:grpSpPr>
          <p:sp>
            <p:nvSpPr>
              <p:cNvPr id="84" name="円/楕円 83"/>
              <p:cNvSpPr/>
              <p:nvPr/>
            </p:nvSpPr>
            <p:spPr bwMode="auto">
              <a:xfrm>
                <a:off x="8026949" y="5877209"/>
                <a:ext cx="216024" cy="216024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85" name="二等辺三角形 84"/>
              <p:cNvSpPr/>
              <p:nvPr/>
            </p:nvSpPr>
            <p:spPr bwMode="auto">
              <a:xfrm rot="16200000">
                <a:off x="8071339" y="5944529"/>
                <a:ext cx="94403" cy="813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393" name="グループ化 392"/>
            <p:cNvGrpSpPr/>
            <p:nvPr/>
          </p:nvGrpSpPr>
          <p:grpSpPr>
            <a:xfrm flipH="1">
              <a:off x="9206273" y="5877209"/>
              <a:ext cx="216024" cy="216024"/>
              <a:chOff x="8026949" y="5877209"/>
              <a:chExt cx="216024" cy="216024"/>
            </a:xfrm>
          </p:grpSpPr>
          <p:sp>
            <p:nvSpPr>
              <p:cNvPr id="394" name="円/楕円 393"/>
              <p:cNvSpPr/>
              <p:nvPr/>
            </p:nvSpPr>
            <p:spPr bwMode="auto">
              <a:xfrm>
                <a:off x="8026949" y="5877209"/>
                <a:ext cx="216024" cy="216024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95" name="二等辺三角形 394"/>
              <p:cNvSpPr/>
              <p:nvPr/>
            </p:nvSpPr>
            <p:spPr bwMode="auto">
              <a:xfrm rot="16200000">
                <a:off x="8071339" y="5944529"/>
                <a:ext cx="94403" cy="813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</p:grpSp>
      </p:grpSp>
      <p:grpSp>
        <p:nvGrpSpPr>
          <p:cNvPr id="100" name="グループ化 99"/>
          <p:cNvGrpSpPr/>
          <p:nvPr/>
        </p:nvGrpSpPr>
        <p:grpSpPr>
          <a:xfrm>
            <a:off x="7833000" y="726142"/>
            <a:ext cx="1800225" cy="2665412"/>
            <a:chOff x="7833000" y="726142"/>
            <a:chExt cx="1800225" cy="2665412"/>
          </a:xfrm>
          <a:scene3d>
            <a:camera prst="isometricTopUp">
              <a:rot lat="20164346" lon="20019534" rev="3000000"/>
            </a:camera>
            <a:lightRig rig="threePt" dir="t"/>
          </a:scene3d>
        </p:grpSpPr>
        <p:sp>
          <p:nvSpPr>
            <p:cNvPr id="362" name="AutoShape 21"/>
            <p:cNvSpPr>
              <a:spLocks noChangeArrowheads="1"/>
            </p:cNvSpPr>
            <p:nvPr/>
          </p:nvSpPr>
          <p:spPr bwMode="auto">
            <a:xfrm>
              <a:off x="7833000" y="726142"/>
              <a:ext cx="1800225" cy="2665412"/>
            </a:xfrm>
            <a:prstGeom prst="roundRect">
              <a:avLst>
                <a:gd name="adj" fmla="val 7347"/>
              </a:avLst>
            </a:prstGeom>
            <a:solidFill>
              <a:schemeClr val="tx1"/>
            </a:solidFill>
            <a:ln w="25400">
              <a:noFill/>
              <a:round/>
              <a:headEnd/>
              <a:tailEnd/>
            </a:ln>
            <a:effectLst/>
            <a:sp3d extrusionH="38100">
              <a:bevelT w="165100" prst="coolSlant"/>
              <a:extrusionClr>
                <a:schemeClr val="tx1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3" name="Rectangle 22"/>
            <p:cNvSpPr>
              <a:spLocks noChangeArrowheads="1"/>
            </p:cNvSpPr>
            <p:nvPr/>
          </p:nvSpPr>
          <p:spPr bwMode="auto">
            <a:xfrm>
              <a:off x="7977462" y="870604"/>
              <a:ext cx="1512888" cy="237648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4" name="Rectangle 50"/>
            <p:cNvSpPr>
              <a:spLocks noChangeArrowheads="1"/>
            </p:cNvSpPr>
            <p:nvPr/>
          </p:nvSpPr>
          <p:spPr bwMode="auto">
            <a:xfrm>
              <a:off x="7977462" y="870604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5" name="Rectangle 51"/>
            <p:cNvSpPr>
              <a:spLocks noChangeArrowheads="1"/>
            </p:cNvSpPr>
            <p:nvPr/>
          </p:nvSpPr>
          <p:spPr bwMode="auto">
            <a:xfrm>
              <a:off x="7977462" y="870604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66" name="Group 68"/>
            <p:cNvGrpSpPr>
              <a:grpSpLocks/>
            </p:cNvGrpSpPr>
            <p:nvPr/>
          </p:nvGrpSpPr>
          <p:grpSpPr bwMode="auto">
            <a:xfrm>
              <a:off x="9001400" y="907117"/>
              <a:ext cx="431800" cy="74612"/>
              <a:chOff x="1986" y="346"/>
              <a:chExt cx="1043" cy="182"/>
            </a:xfrm>
          </p:grpSpPr>
          <p:sp>
            <p:nvSpPr>
              <p:cNvPr id="367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1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2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3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4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75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8040962" y="910292"/>
              <a:ext cx="236538" cy="71437"/>
            </a:xfrm>
            <a:prstGeom prst="rect">
              <a:avLst/>
            </a:prstGeom>
            <a:sp3d extrusionH="6350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sp>
          <p:nvSpPr>
            <p:cNvPr id="397" name="テキスト ボックス 396"/>
            <p:cNvSpPr txBox="1"/>
            <p:nvPr/>
          </p:nvSpPr>
          <p:spPr>
            <a:xfrm>
              <a:off x="8121837" y="1046261"/>
              <a:ext cx="1217385" cy="307777"/>
            </a:xfrm>
            <a:prstGeom prst="rect">
              <a:avLst/>
            </a:prstGeom>
            <a:solidFill>
              <a:srgbClr val="FFC000"/>
            </a:solidFill>
            <a:sp3d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kumimoji="1" lang="en-US" altLang="ja-JP" sz="1400" b="1" dirty="0" smtClean="0">
                  <a:ln w="11430"/>
                  <a:solidFill>
                    <a:srgbClr val="FFC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SHOPPING</a:t>
              </a:r>
              <a:endParaRPr kumimoji="1" lang="ja-JP" altLang="en-US" sz="14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6720" y="1390456"/>
              <a:ext cx="1351739" cy="1669795"/>
            </a:xfrm>
            <a:prstGeom prst="rect">
              <a:avLst/>
            </a:prstGeom>
            <a:noFill/>
            <a:ln>
              <a:noFill/>
            </a:ln>
            <a:effectLst/>
            <a:sp3d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90270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グループ化 69"/>
          <p:cNvGrpSpPr/>
          <p:nvPr/>
        </p:nvGrpSpPr>
        <p:grpSpPr>
          <a:xfrm>
            <a:off x="249996" y="741169"/>
            <a:ext cx="1800225" cy="2665412"/>
            <a:chOff x="344488" y="331788"/>
            <a:chExt cx="1800225" cy="2665412"/>
          </a:xfrm>
          <a:scene3d>
            <a:camera prst="perspectiveContrastingLeftFacing"/>
            <a:lightRig rig="threePt" dir="t"/>
          </a:scene3d>
        </p:grpSpPr>
        <p:sp>
          <p:nvSpPr>
            <p:cNvPr id="2050" name="AutoShape 21"/>
            <p:cNvSpPr>
              <a:spLocks noChangeArrowheads="1"/>
            </p:cNvSpPr>
            <p:nvPr/>
          </p:nvSpPr>
          <p:spPr bwMode="auto">
            <a:xfrm>
              <a:off x="344488" y="331788"/>
              <a:ext cx="1800225" cy="2665412"/>
            </a:xfrm>
            <a:prstGeom prst="roundRect">
              <a:avLst>
                <a:gd name="adj" fmla="val 7347"/>
              </a:avLst>
            </a:prstGeom>
            <a:gradFill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2700000" scaled="1"/>
            </a:gradFill>
            <a:ln w="25400">
              <a:noFill/>
              <a:round/>
              <a:headEnd/>
              <a:tailEnd/>
            </a:ln>
            <a:effectLst/>
            <a:sp3d extrusionH="76200" prstMaterial="dkEdge">
              <a:bevelT/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" name="Rectangle 22"/>
            <p:cNvSpPr>
              <a:spLocks noChangeArrowheads="1"/>
            </p:cNvSpPr>
            <p:nvPr/>
          </p:nvSpPr>
          <p:spPr bwMode="auto">
            <a:xfrm>
              <a:off x="488950" y="476250"/>
              <a:ext cx="1512888" cy="2376488"/>
            </a:xfrm>
            <a:prstGeom prst="rect">
              <a:avLst/>
            </a:prstGeom>
            <a:gradFill rotWithShape="1">
              <a:gsLst>
                <a:gs pos="0">
                  <a:srgbClr val="DCEBF5"/>
                </a:gs>
                <a:gs pos="8000">
                  <a:srgbClr val="83A7C3"/>
                </a:gs>
                <a:gs pos="13000">
                  <a:srgbClr val="768FB9"/>
                </a:gs>
                <a:gs pos="21001">
                  <a:srgbClr val="83A7C3"/>
                </a:gs>
                <a:gs pos="52000">
                  <a:srgbClr val="FFFFFF"/>
                </a:gs>
                <a:gs pos="56000">
                  <a:srgbClr val="9C6563"/>
                </a:gs>
                <a:gs pos="58000">
                  <a:srgbClr val="80302D"/>
                </a:gs>
                <a:gs pos="71001">
                  <a:srgbClr val="C0524E"/>
                </a:gs>
                <a:gs pos="94000">
                  <a:srgbClr val="EBDAD4"/>
                </a:gs>
                <a:gs pos="100000">
                  <a:srgbClr val="55261C"/>
                </a:gs>
              </a:gsLst>
              <a:lin ang="5400000" scaled="1"/>
            </a:gradFill>
            <a:ln>
              <a:noFill/>
            </a:ln>
            <a:effectLst/>
            <a:sp3d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2" name="AutoShape 27"/>
            <p:cNvSpPr>
              <a:spLocks noChangeArrowheads="1"/>
            </p:cNvSpPr>
            <p:nvPr/>
          </p:nvSpPr>
          <p:spPr bwMode="auto">
            <a:xfrm>
              <a:off x="558800" y="765175"/>
              <a:ext cx="287338" cy="287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0000">
                    <a:alpha val="60001"/>
                  </a:srgbClr>
                </a:gs>
                <a:gs pos="100000">
                  <a:srgbClr val="3B0000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3" name="AutoShape 32"/>
            <p:cNvSpPr>
              <a:spLocks noChangeArrowheads="1"/>
            </p:cNvSpPr>
            <p:nvPr/>
          </p:nvSpPr>
          <p:spPr bwMode="auto">
            <a:xfrm>
              <a:off x="919163" y="765175"/>
              <a:ext cx="287337" cy="287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9933">
                    <a:alpha val="60001"/>
                  </a:srgbClr>
                </a:gs>
                <a:gs pos="100000">
                  <a:srgbClr val="764718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4" name="AutoShape 33"/>
            <p:cNvSpPr>
              <a:spLocks noChangeArrowheads="1"/>
            </p:cNvSpPr>
            <p:nvPr/>
          </p:nvSpPr>
          <p:spPr bwMode="auto">
            <a:xfrm>
              <a:off x="1279525" y="765175"/>
              <a:ext cx="287338" cy="287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9933">
                    <a:alpha val="60001"/>
                  </a:srgbClr>
                </a:gs>
                <a:gs pos="100000">
                  <a:srgbClr val="184718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5" name="AutoShape 34"/>
            <p:cNvSpPr>
              <a:spLocks noChangeArrowheads="1"/>
            </p:cNvSpPr>
            <p:nvPr/>
          </p:nvSpPr>
          <p:spPr bwMode="auto">
            <a:xfrm>
              <a:off x="1639888" y="765175"/>
              <a:ext cx="287337" cy="287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alpha val="60001"/>
                  </a:srgbClr>
                </a:gs>
                <a:gs pos="100000">
                  <a:srgbClr val="182F76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" name="AutoShape 35"/>
            <p:cNvSpPr>
              <a:spLocks noChangeArrowheads="1"/>
            </p:cNvSpPr>
            <p:nvPr/>
          </p:nvSpPr>
          <p:spPr bwMode="auto">
            <a:xfrm>
              <a:off x="558800" y="1123950"/>
              <a:ext cx="287338" cy="287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8000">
                    <a:alpha val="60001"/>
                  </a:srgbClr>
                </a:gs>
                <a:gs pos="100000">
                  <a:srgbClr val="003B00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00" name="AutoShape 36"/>
            <p:cNvSpPr>
              <a:spLocks noChangeArrowheads="1"/>
            </p:cNvSpPr>
            <p:nvPr/>
          </p:nvSpPr>
          <p:spPr bwMode="auto">
            <a:xfrm>
              <a:off x="919163" y="1123950"/>
              <a:ext cx="287337" cy="287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alpha val="60001"/>
                  </a:schemeClr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058" name="AutoShape 37"/>
            <p:cNvSpPr>
              <a:spLocks noChangeArrowheads="1"/>
            </p:cNvSpPr>
            <p:nvPr/>
          </p:nvSpPr>
          <p:spPr bwMode="auto">
            <a:xfrm>
              <a:off x="1281113" y="1122363"/>
              <a:ext cx="287337" cy="287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CCCC">
                    <a:alpha val="60001"/>
                  </a:srgbClr>
                </a:gs>
                <a:gs pos="100000">
                  <a:srgbClr val="765E5E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02" name="AutoShape 38"/>
            <p:cNvSpPr>
              <a:spLocks noChangeArrowheads="1"/>
            </p:cNvSpPr>
            <p:nvPr/>
          </p:nvSpPr>
          <p:spPr bwMode="auto">
            <a:xfrm>
              <a:off x="1639888" y="1123950"/>
              <a:ext cx="287337" cy="287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060" name="AutoShape 39"/>
            <p:cNvSpPr>
              <a:spLocks noChangeArrowheads="1"/>
            </p:cNvSpPr>
            <p:nvPr/>
          </p:nvSpPr>
          <p:spPr bwMode="auto">
            <a:xfrm>
              <a:off x="560388" y="1484313"/>
              <a:ext cx="287337" cy="287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69696">
                    <a:alpha val="60001"/>
                  </a:srgbClr>
                </a:gs>
                <a:gs pos="100000">
                  <a:srgbClr val="454545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1" name="AutoShape 40"/>
            <p:cNvSpPr>
              <a:spLocks noChangeArrowheads="1"/>
            </p:cNvSpPr>
            <p:nvPr/>
          </p:nvSpPr>
          <p:spPr bwMode="auto">
            <a:xfrm>
              <a:off x="920750" y="1484313"/>
              <a:ext cx="287338" cy="287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933FF">
                    <a:alpha val="60001"/>
                  </a:srgbClr>
                </a:gs>
                <a:gs pos="100000">
                  <a:srgbClr val="471876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05" name="AutoShape 41"/>
            <p:cNvSpPr>
              <a:spLocks noChangeArrowheads="1"/>
            </p:cNvSpPr>
            <p:nvPr/>
          </p:nvSpPr>
          <p:spPr bwMode="auto">
            <a:xfrm>
              <a:off x="1281113" y="1484313"/>
              <a:ext cx="287337" cy="287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>
                    <a:alpha val="60001"/>
                  </a:schemeClr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063" name="AutoShape 42"/>
            <p:cNvSpPr>
              <a:spLocks noChangeArrowheads="1"/>
            </p:cNvSpPr>
            <p:nvPr/>
          </p:nvSpPr>
          <p:spPr bwMode="auto">
            <a:xfrm>
              <a:off x="1641475" y="1484313"/>
              <a:ext cx="287338" cy="287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90000">
                    <a:alpha val="60001"/>
                  </a:srgbClr>
                </a:gs>
                <a:gs pos="100000">
                  <a:srgbClr val="470000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4" name="AutoShape 43"/>
            <p:cNvSpPr>
              <a:spLocks noChangeArrowheads="1"/>
            </p:cNvSpPr>
            <p:nvPr/>
          </p:nvSpPr>
          <p:spPr bwMode="auto">
            <a:xfrm>
              <a:off x="560388" y="1843088"/>
              <a:ext cx="287337" cy="287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66">
                    <a:alpha val="60001"/>
                  </a:srgbClr>
                </a:gs>
                <a:gs pos="100000">
                  <a:srgbClr val="76762F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5" name="AutoShape 44"/>
            <p:cNvSpPr>
              <a:spLocks noChangeArrowheads="1"/>
            </p:cNvSpPr>
            <p:nvPr/>
          </p:nvSpPr>
          <p:spPr bwMode="auto">
            <a:xfrm>
              <a:off x="920750" y="1844675"/>
              <a:ext cx="287338" cy="287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60093">
                    <a:alpha val="60001"/>
                  </a:srgbClr>
                </a:gs>
                <a:gs pos="100000">
                  <a:srgbClr val="630044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6" name="AutoShape 45"/>
            <p:cNvSpPr>
              <a:spLocks noChangeArrowheads="1"/>
            </p:cNvSpPr>
            <p:nvPr/>
          </p:nvSpPr>
          <p:spPr bwMode="auto">
            <a:xfrm>
              <a:off x="1281113" y="1843088"/>
              <a:ext cx="287337" cy="287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66FF">
                    <a:alpha val="60001"/>
                  </a:srgbClr>
                </a:gs>
                <a:gs pos="100000">
                  <a:srgbClr val="5E2F76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7" name="AutoShape 46"/>
            <p:cNvSpPr>
              <a:spLocks noChangeArrowheads="1"/>
            </p:cNvSpPr>
            <p:nvPr/>
          </p:nvSpPr>
          <p:spPr bwMode="auto">
            <a:xfrm>
              <a:off x="1641475" y="1843088"/>
              <a:ext cx="287338" cy="287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FF66">
                    <a:alpha val="60001"/>
                  </a:srgbClr>
                </a:gs>
                <a:gs pos="100000">
                  <a:srgbClr val="5E762F"/>
                </a:gs>
              </a:gsLst>
              <a:lin ang="5400000" scaled="1"/>
            </a:gradFill>
            <a:ln>
              <a:noFill/>
            </a:ln>
            <a:effectLst>
              <a:outerShdw dist="12700" dir="5400000" algn="ctr" rotWithShape="0">
                <a:schemeClr val="bg2">
                  <a:alpha val="50000"/>
                </a:schemeClr>
              </a:outerShdw>
            </a:effectLst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12" name="WordArt 48"/>
            <p:cNvSpPr>
              <a:spLocks noChangeArrowheads="1" noChangeShapeType="1" noTextEdit="1"/>
            </p:cNvSpPr>
            <p:nvPr/>
          </p:nvSpPr>
          <p:spPr bwMode="auto">
            <a:xfrm>
              <a:off x="776288" y="2278063"/>
              <a:ext cx="935037" cy="282575"/>
            </a:xfrm>
            <a:prstGeom prst="rect">
              <a:avLst/>
            </a:prstGeom>
            <a:sp3d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 dirty="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 dirty="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 dirty="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00</a:t>
              </a:r>
              <a:endParaRPr lang="ja-JP" altLang="en-US" sz="3600" kern="10" dirty="0">
                <a:solidFill>
                  <a:srgbClr val="333333">
                    <a:alpha val="70000"/>
                  </a:srgbClr>
                </a:solidFill>
                <a:effectLst>
                  <a:outerShdw dist="35921" dir="2700000" algn="ctr" rotWithShape="0">
                    <a:schemeClr val="bg1">
                      <a:alpha val="50000"/>
                    </a:schemeClr>
                  </a:outerShdw>
                </a:effectLst>
                <a:latin typeface="ＭＳ Ｐゴシック"/>
                <a:ea typeface="ＭＳ Ｐゴシック"/>
              </a:endParaRPr>
            </a:p>
          </p:txBody>
        </p:sp>
        <p:sp>
          <p:nvSpPr>
            <p:cNvPr id="11313" name="WordArt 49"/>
            <p:cNvSpPr>
              <a:spLocks noChangeArrowheads="1" noChangeShapeType="1" noTextEdit="1"/>
            </p:cNvSpPr>
            <p:nvPr/>
          </p:nvSpPr>
          <p:spPr bwMode="auto">
            <a:xfrm>
              <a:off x="920750" y="2636838"/>
              <a:ext cx="647700" cy="71437"/>
            </a:xfrm>
            <a:prstGeom prst="rect">
              <a:avLst/>
            </a:prstGeom>
            <a:sp3d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201X/05/05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（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SUN)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effectLst>
                  <a:outerShdw dist="35921" dir="2700000" algn="ctr" rotWithShape="0">
                    <a:schemeClr val="bg1">
                      <a:alpha val="50000"/>
                    </a:schemeClr>
                  </a:outerShdw>
                </a:effectLst>
                <a:latin typeface="ＭＳ Ｐゴシック"/>
                <a:ea typeface="ＭＳ Ｐゴシック"/>
              </a:endParaRPr>
            </a:p>
          </p:txBody>
        </p:sp>
        <p:sp>
          <p:nvSpPr>
            <p:cNvPr id="2070" name="Rectangle 50"/>
            <p:cNvSpPr>
              <a:spLocks noChangeArrowheads="1"/>
            </p:cNvSpPr>
            <p:nvPr/>
          </p:nvSpPr>
          <p:spPr bwMode="auto">
            <a:xfrm>
              <a:off x="488950" y="476250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1" name="Rectangle 51"/>
            <p:cNvSpPr>
              <a:spLocks noChangeArrowheads="1"/>
            </p:cNvSpPr>
            <p:nvPr/>
          </p:nvSpPr>
          <p:spPr bwMode="auto">
            <a:xfrm>
              <a:off x="488950" y="476250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2" name="WordArt 52"/>
            <p:cNvSpPr>
              <a:spLocks noChangeArrowheads="1" noChangeShapeType="1" noTextEdit="1"/>
            </p:cNvSpPr>
            <p:nvPr/>
          </p:nvSpPr>
          <p:spPr bwMode="auto">
            <a:xfrm>
              <a:off x="1712913" y="809625"/>
              <a:ext cx="144462" cy="204788"/>
            </a:xfrm>
            <a:prstGeom prst="rect">
              <a:avLst/>
            </a:prstGeom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f</a:t>
              </a:r>
              <a:endParaRPr lang="ja-JP" altLang="en-US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grpSp>
          <p:nvGrpSpPr>
            <p:cNvPr id="2073" name="Group 68"/>
            <p:cNvGrpSpPr>
              <a:grpSpLocks/>
            </p:cNvGrpSpPr>
            <p:nvPr/>
          </p:nvGrpSpPr>
          <p:grpSpPr bwMode="auto">
            <a:xfrm>
              <a:off x="1512888" y="512763"/>
              <a:ext cx="431800" cy="74612"/>
              <a:chOff x="1986" y="346"/>
              <a:chExt cx="1043" cy="182"/>
            </a:xfrm>
          </p:grpSpPr>
          <p:sp>
            <p:nvSpPr>
              <p:cNvPr id="2103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4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5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6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7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8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9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0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1333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552450" y="515938"/>
              <a:ext cx="236538" cy="71437"/>
            </a:xfrm>
            <a:prstGeom prst="rect">
              <a:avLst/>
            </a:prstGeom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grpSp>
          <p:nvGrpSpPr>
            <p:cNvPr id="2075" name="Group 79"/>
            <p:cNvGrpSpPr>
              <a:grpSpLocks/>
            </p:cNvGrpSpPr>
            <p:nvPr/>
          </p:nvGrpSpPr>
          <p:grpSpPr bwMode="auto">
            <a:xfrm>
              <a:off x="992188" y="836613"/>
              <a:ext cx="144462" cy="144462"/>
              <a:chOff x="1532" y="981"/>
              <a:chExt cx="499" cy="499"/>
            </a:xfrm>
          </p:grpSpPr>
          <p:sp>
            <p:nvSpPr>
              <p:cNvPr id="2094" name="Rectangle 70"/>
              <p:cNvSpPr>
                <a:spLocks noChangeArrowheads="1"/>
              </p:cNvSpPr>
              <p:nvPr/>
            </p:nvSpPr>
            <p:spPr bwMode="auto">
              <a:xfrm>
                <a:off x="1532" y="981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5" name="Rectangle 71"/>
              <p:cNvSpPr>
                <a:spLocks noChangeArrowheads="1"/>
              </p:cNvSpPr>
              <p:nvPr/>
            </p:nvSpPr>
            <p:spPr bwMode="auto">
              <a:xfrm>
                <a:off x="1714" y="981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6" name="Rectangle 72"/>
              <p:cNvSpPr>
                <a:spLocks noChangeArrowheads="1"/>
              </p:cNvSpPr>
              <p:nvPr/>
            </p:nvSpPr>
            <p:spPr bwMode="auto">
              <a:xfrm>
                <a:off x="1895" y="981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7" name="Rectangle 73"/>
              <p:cNvSpPr>
                <a:spLocks noChangeArrowheads="1"/>
              </p:cNvSpPr>
              <p:nvPr/>
            </p:nvSpPr>
            <p:spPr bwMode="auto">
              <a:xfrm>
                <a:off x="1532" y="1162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8" name="Rectangle 74"/>
              <p:cNvSpPr>
                <a:spLocks noChangeArrowheads="1"/>
              </p:cNvSpPr>
              <p:nvPr/>
            </p:nvSpPr>
            <p:spPr bwMode="auto">
              <a:xfrm>
                <a:off x="1714" y="1162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9" name="Rectangle 75"/>
              <p:cNvSpPr>
                <a:spLocks noChangeArrowheads="1"/>
              </p:cNvSpPr>
              <p:nvPr/>
            </p:nvSpPr>
            <p:spPr bwMode="auto">
              <a:xfrm>
                <a:off x="1895" y="1162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0" name="Rectangle 76"/>
              <p:cNvSpPr>
                <a:spLocks noChangeArrowheads="1"/>
              </p:cNvSpPr>
              <p:nvPr/>
            </p:nvSpPr>
            <p:spPr bwMode="auto">
              <a:xfrm>
                <a:off x="1532" y="1344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1" name="Rectangle 77"/>
              <p:cNvSpPr>
                <a:spLocks noChangeArrowheads="1"/>
              </p:cNvSpPr>
              <p:nvPr/>
            </p:nvSpPr>
            <p:spPr bwMode="auto">
              <a:xfrm>
                <a:off x="1714" y="1344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2" name="Rectangle 78"/>
              <p:cNvSpPr>
                <a:spLocks noChangeArrowheads="1"/>
              </p:cNvSpPr>
              <p:nvPr/>
            </p:nvSpPr>
            <p:spPr bwMode="auto">
              <a:xfrm>
                <a:off x="1895" y="1344"/>
                <a:ext cx="136" cy="136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76" name="Group 94"/>
            <p:cNvGrpSpPr>
              <a:grpSpLocks/>
            </p:cNvGrpSpPr>
            <p:nvPr/>
          </p:nvGrpSpPr>
          <p:grpSpPr bwMode="auto">
            <a:xfrm>
              <a:off x="1330325" y="846138"/>
              <a:ext cx="193675" cy="138112"/>
              <a:chOff x="1759" y="1344"/>
              <a:chExt cx="363" cy="231"/>
            </a:xfrm>
          </p:grpSpPr>
          <p:sp>
            <p:nvSpPr>
              <p:cNvPr id="2092" name="Freeform 91"/>
              <p:cNvSpPr>
                <a:spLocks/>
              </p:cNvSpPr>
              <p:nvPr/>
            </p:nvSpPr>
            <p:spPr bwMode="auto">
              <a:xfrm>
                <a:off x="1759" y="1344"/>
                <a:ext cx="363" cy="181"/>
              </a:xfrm>
              <a:custGeom>
                <a:avLst/>
                <a:gdLst>
                  <a:gd name="T0" fmla="*/ 363 w 363"/>
                  <a:gd name="T1" fmla="*/ 0 h 181"/>
                  <a:gd name="T2" fmla="*/ 363 w 363"/>
                  <a:gd name="T3" fmla="*/ 136 h 181"/>
                  <a:gd name="T4" fmla="*/ 182 w 363"/>
                  <a:gd name="T5" fmla="*/ 181 h 181"/>
                  <a:gd name="T6" fmla="*/ 0 w 363"/>
                  <a:gd name="T7" fmla="*/ 136 h 181"/>
                  <a:gd name="T8" fmla="*/ 0 w 363"/>
                  <a:gd name="T9" fmla="*/ 0 h 181"/>
                  <a:gd name="T10" fmla="*/ 363 w 363"/>
                  <a:gd name="T11" fmla="*/ 0 h 18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63" h="181">
                    <a:moveTo>
                      <a:pt x="363" y="0"/>
                    </a:moveTo>
                    <a:lnTo>
                      <a:pt x="363" y="136"/>
                    </a:lnTo>
                    <a:lnTo>
                      <a:pt x="182" y="181"/>
                    </a:lnTo>
                    <a:lnTo>
                      <a:pt x="0" y="136"/>
                    </a:lnTo>
                    <a:lnTo>
                      <a:pt x="0" y="0"/>
                    </a:lnTo>
                    <a:lnTo>
                      <a:pt x="363" y="0"/>
                    </a:lnTo>
                    <a:close/>
                  </a:path>
                </a:pathLst>
              </a:cu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93" name="Freeform 92"/>
              <p:cNvSpPr>
                <a:spLocks/>
              </p:cNvSpPr>
              <p:nvPr/>
            </p:nvSpPr>
            <p:spPr bwMode="auto">
              <a:xfrm>
                <a:off x="1759" y="1485"/>
                <a:ext cx="363" cy="90"/>
              </a:xfrm>
              <a:custGeom>
                <a:avLst/>
                <a:gdLst>
                  <a:gd name="T0" fmla="*/ 0 w 363"/>
                  <a:gd name="T1" fmla="*/ 0 h 90"/>
                  <a:gd name="T2" fmla="*/ 182 w 363"/>
                  <a:gd name="T3" fmla="*/ 45 h 90"/>
                  <a:gd name="T4" fmla="*/ 363 w 363"/>
                  <a:gd name="T5" fmla="*/ 0 h 90"/>
                  <a:gd name="T6" fmla="*/ 363 w 363"/>
                  <a:gd name="T7" fmla="*/ 90 h 90"/>
                  <a:gd name="T8" fmla="*/ 0 w 363"/>
                  <a:gd name="T9" fmla="*/ 90 h 90"/>
                  <a:gd name="T10" fmla="*/ 0 w 363"/>
                  <a:gd name="T11" fmla="*/ 0 h 9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63" h="90">
                    <a:moveTo>
                      <a:pt x="0" y="0"/>
                    </a:moveTo>
                    <a:lnTo>
                      <a:pt x="182" y="45"/>
                    </a:lnTo>
                    <a:lnTo>
                      <a:pt x="363" y="0"/>
                    </a:lnTo>
                    <a:lnTo>
                      <a:pt x="363" y="90"/>
                    </a:lnTo>
                    <a:lnTo>
                      <a:pt x="0" y="9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077" name="AutoShape 97"/>
            <p:cNvSpPr>
              <a:spLocks noChangeArrowheads="1"/>
            </p:cNvSpPr>
            <p:nvPr/>
          </p:nvSpPr>
          <p:spPr bwMode="auto">
            <a:xfrm>
              <a:off x="608013" y="1905000"/>
              <a:ext cx="177800" cy="177800"/>
            </a:xfrm>
            <a:prstGeom prst="smileyFace">
              <a:avLst>
                <a:gd name="adj" fmla="val 4653"/>
              </a:avLst>
            </a:prstGeom>
            <a:solidFill>
              <a:schemeClr val="bg1">
                <a:alpha val="70195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8" name="AutoShape 98"/>
            <p:cNvSpPr>
              <a:spLocks noChangeArrowheads="1"/>
            </p:cNvSpPr>
            <p:nvPr/>
          </p:nvSpPr>
          <p:spPr bwMode="auto">
            <a:xfrm>
              <a:off x="949325" y="1870075"/>
              <a:ext cx="215900" cy="215900"/>
            </a:xfrm>
            <a:prstGeom prst="sun">
              <a:avLst>
                <a:gd name="adj" fmla="val 25000"/>
              </a:avLst>
            </a:prstGeom>
            <a:solidFill>
              <a:schemeClr val="bg1">
                <a:alpha val="70195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9" name="AutoShape 100"/>
            <p:cNvSpPr>
              <a:spLocks noChangeArrowheads="1"/>
            </p:cNvSpPr>
            <p:nvPr/>
          </p:nvSpPr>
          <p:spPr bwMode="auto">
            <a:xfrm>
              <a:off x="595313" y="1182688"/>
              <a:ext cx="215900" cy="144462"/>
            </a:xfrm>
            <a:prstGeom prst="wedgeEllipseCallout">
              <a:avLst>
                <a:gd name="adj1" fmla="val -43750"/>
                <a:gd name="adj2" fmla="val 70000"/>
              </a:avLst>
            </a:prstGeom>
            <a:solidFill>
              <a:schemeClr val="bg1">
                <a:alpha val="70195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ja-JP" altLang="ja-JP" sz="800"/>
            </a:p>
          </p:txBody>
        </p:sp>
        <p:sp>
          <p:nvSpPr>
            <p:cNvPr id="11365" name="AutoShape 101"/>
            <p:cNvSpPr>
              <a:spLocks noChangeArrowheads="1"/>
            </p:cNvSpPr>
            <p:nvPr/>
          </p:nvSpPr>
          <p:spPr bwMode="auto">
            <a:xfrm>
              <a:off x="1333500" y="1168400"/>
              <a:ext cx="187325" cy="177800"/>
            </a:xfrm>
            <a:prstGeom prst="star5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081" name="AutoShape 102"/>
            <p:cNvSpPr>
              <a:spLocks noChangeArrowheads="1"/>
            </p:cNvSpPr>
            <p:nvPr/>
          </p:nvSpPr>
          <p:spPr bwMode="auto">
            <a:xfrm>
              <a:off x="1704975" y="1905000"/>
              <a:ext cx="155575" cy="155575"/>
            </a:xfrm>
            <a:custGeom>
              <a:avLst/>
              <a:gdLst>
                <a:gd name="T0" fmla="*/ 1020723 w 21600"/>
                <a:gd name="T1" fmla="*/ 241120 h 21600"/>
                <a:gd name="T2" fmla="*/ 120563 w 21600"/>
                <a:gd name="T3" fmla="*/ 560272 h 21600"/>
                <a:gd name="T4" fmla="*/ 822502 w 21600"/>
                <a:gd name="T5" fmla="*/ 378494 h 21600"/>
                <a:gd name="T6" fmla="*/ 314319 w 21600"/>
                <a:gd name="T7" fmla="*/ 1215991 h 21600"/>
                <a:gd name="T8" fmla="*/ 161755 w 21600"/>
                <a:gd name="T9" fmla="*/ 880396 h 21600"/>
                <a:gd name="T10" fmla="*/ 497393 w 21600"/>
                <a:gd name="T11" fmla="*/ 727882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8640" y="16559"/>
                  </a:moveTo>
                  <a:cubicBezTo>
                    <a:pt x="9330" y="16818"/>
                    <a:pt x="10062" y="16951"/>
                    <a:pt x="10800" y="16951"/>
                  </a:cubicBezTo>
                  <a:cubicBezTo>
                    <a:pt x="14197" y="16951"/>
                    <a:pt x="16951" y="14197"/>
                    <a:pt x="16951" y="10800"/>
                  </a:cubicBezTo>
                  <a:cubicBezTo>
                    <a:pt x="16951" y="7402"/>
                    <a:pt x="14197" y="4649"/>
                    <a:pt x="10800" y="4649"/>
                  </a:cubicBezTo>
                  <a:cubicBezTo>
                    <a:pt x="7402" y="4649"/>
                    <a:pt x="4649" y="7402"/>
                    <a:pt x="4649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9504" y="21600"/>
                    <a:pt x="8220" y="21367"/>
                    <a:pt x="7007" y="20912"/>
                  </a:cubicBezTo>
                  <a:lnTo>
                    <a:pt x="6059" y="23440"/>
                  </a:lnTo>
                  <a:lnTo>
                    <a:pt x="3118" y="16971"/>
                  </a:lnTo>
                  <a:lnTo>
                    <a:pt x="9588" y="14031"/>
                  </a:lnTo>
                  <a:lnTo>
                    <a:pt x="8640" y="16559"/>
                  </a:lnTo>
                  <a:close/>
                </a:path>
              </a:pathLst>
            </a:custGeom>
            <a:solidFill>
              <a:schemeClr val="bg1">
                <a:alpha val="70195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67" name="AutoShape 103"/>
            <p:cNvSpPr>
              <a:spLocks noChangeArrowheads="1"/>
            </p:cNvSpPr>
            <p:nvPr/>
          </p:nvSpPr>
          <p:spPr bwMode="auto">
            <a:xfrm>
              <a:off x="950913" y="1546225"/>
              <a:ext cx="225425" cy="168275"/>
            </a:xfrm>
            <a:prstGeom prst="can">
              <a:avLst>
                <a:gd name="adj" fmla="val 48528"/>
              </a:avLst>
            </a:prstGeom>
            <a:gradFill rotWithShape="1">
              <a:gsLst>
                <a:gs pos="0">
                  <a:schemeClr val="bg1">
                    <a:alpha val="70000"/>
                  </a:schemeClr>
                </a:gs>
                <a:gs pos="100000">
                  <a:schemeClr val="bg1">
                    <a:gamma/>
                    <a:tint val="19216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sp3d prstMaterial="dkEdge"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083" name="AutoShape 106"/>
            <p:cNvSpPr>
              <a:spLocks noChangeArrowheads="1"/>
            </p:cNvSpPr>
            <p:nvPr/>
          </p:nvSpPr>
          <p:spPr bwMode="auto">
            <a:xfrm>
              <a:off x="1687513" y="1533525"/>
              <a:ext cx="177800" cy="177800"/>
            </a:xfrm>
            <a:prstGeom prst="bevel">
              <a:avLst>
                <a:gd name="adj" fmla="val 12500"/>
              </a:avLst>
            </a:prstGeom>
            <a:solidFill>
              <a:schemeClr val="bg1">
                <a:alpha val="59999"/>
              </a:schemeClr>
            </a:solidFill>
            <a:ln>
              <a:noFill/>
            </a:ln>
            <a:effectLst/>
            <a:sp3d prstMaterial="dkEdge"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4" name="AutoShape 107"/>
            <p:cNvSpPr>
              <a:spLocks noChangeArrowheads="1"/>
            </p:cNvSpPr>
            <p:nvPr/>
          </p:nvSpPr>
          <p:spPr bwMode="auto">
            <a:xfrm>
              <a:off x="1352550" y="1897063"/>
              <a:ext cx="152400" cy="179387"/>
            </a:xfrm>
            <a:prstGeom prst="flowChartMultidocument">
              <a:avLst/>
            </a:prstGeom>
            <a:solidFill>
              <a:schemeClr val="bg1">
                <a:alpha val="70195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5" name="AutoShape 108"/>
            <p:cNvSpPr>
              <a:spLocks noChangeArrowheads="1"/>
            </p:cNvSpPr>
            <p:nvPr/>
          </p:nvSpPr>
          <p:spPr bwMode="auto">
            <a:xfrm>
              <a:off x="635000" y="819150"/>
              <a:ext cx="146050" cy="184150"/>
            </a:xfrm>
            <a:prstGeom prst="foldedCorner">
              <a:avLst>
                <a:gd name="adj" fmla="val 12500"/>
              </a:avLst>
            </a:prstGeom>
            <a:solidFill>
              <a:schemeClr val="bg1">
                <a:alpha val="70195"/>
              </a:schemeClr>
            </a:solidFill>
            <a:ln>
              <a:noFill/>
            </a:ln>
            <a:effectLst/>
            <a:sp3d prstMaterial="dkEdge"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6" name="AutoShape 109"/>
            <p:cNvSpPr>
              <a:spLocks noChangeArrowheads="1"/>
            </p:cNvSpPr>
            <p:nvPr/>
          </p:nvSpPr>
          <p:spPr bwMode="auto">
            <a:xfrm>
              <a:off x="609600" y="1536700"/>
              <a:ext cx="190500" cy="190500"/>
            </a:xfrm>
            <a:custGeom>
              <a:avLst/>
              <a:gdLst>
                <a:gd name="T0" fmla="*/ 840052 w 21600"/>
                <a:gd name="T1" fmla="*/ 0 h 21600"/>
                <a:gd name="T2" fmla="*/ 246027 w 21600"/>
                <a:gd name="T3" fmla="*/ 246027 h 21600"/>
                <a:gd name="T4" fmla="*/ 0 w 21600"/>
                <a:gd name="T5" fmla="*/ 840052 h 21600"/>
                <a:gd name="T6" fmla="*/ 246027 w 21600"/>
                <a:gd name="T7" fmla="*/ 1434077 h 21600"/>
                <a:gd name="T8" fmla="*/ 840052 w 21600"/>
                <a:gd name="T9" fmla="*/ 1680104 h 21600"/>
                <a:gd name="T10" fmla="*/ 1434077 w 21600"/>
                <a:gd name="T11" fmla="*/ 1434077 h 21600"/>
                <a:gd name="T12" fmla="*/ 1680104 w 21600"/>
                <a:gd name="T13" fmla="*/ 840052 h 21600"/>
                <a:gd name="T14" fmla="*/ 1434077 w 21600"/>
                <a:gd name="T15" fmla="*/ 24602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401" y="15493"/>
                  </a:moveTo>
                  <a:cubicBezTo>
                    <a:pt x="18376" y="14122"/>
                    <a:pt x="18900" y="12482"/>
                    <a:pt x="18900" y="10800"/>
                  </a:cubicBezTo>
                  <a:cubicBezTo>
                    <a:pt x="18900" y="6326"/>
                    <a:pt x="15273" y="2700"/>
                    <a:pt x="10800" y="2700"/>
                  </a:cubicBezTo>
                  <a:cubicBezTo>
                    <a:pt x="9117" y="2699"/>
                    <a:pt x="7477" y="3223"/>
                    <a:pt x="6106" y="4198"/>
                  </a:cubicBezTo>
                  <a:lnTo>
                    <a:pt x="17401" y="15493"/>
                  </a:lnTo>
                  <a:close/>
                  <a:moveTo>
                    <a:pt x="4198" y="6106"/>
                  </a:moveTo>
                  <a:cubicBezTo>
                    <a:pt x="3223" y="7477"/>
                    <a:pt x="2700" y="9117"/>
                    <a:pt x="2700" y="10799"/>
                  </a:cubicBezTo>
                  <a:cubicBezTo>
                    <a:pt x="2700" y="15273"/>
                    <a:pt x="6326" y="18900"/>
                    <a:pt x="10800" y="18900"/>
                  </a:cubicBezTo>
                  <a:cubicBezTo>
                    <a:pt x="12482" y="18900"/>
                    <a:pt x="14122" y="18376"/>
                    <a:pt x="15493" y="17401"/>
                  </a:cubicBezTo>
                  <a:lnTo>
                    <a:pt x="4198" y="6106"/>
                  </a:lnTo>
                  <a:close/>
                </a:path>
              </a:pathLst>
            </a:custGeom>
            <a:solidFill>
              <a:schemeClr val="bg1">
                <a:alpha val="70195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7" name="AutoShape 110"/>
            <p:cNvSpPr>
              <a:spLocks noChangeArrowheads="1"/>
            </p:cNvSpPr>
            <p:nvPr/>
          </p:nvSpPr>
          <p:spPr bwMode="auto">
            <a:xfrm>
              <a:off x="1347788" y="1533525"/>
              <a:ext cx="163512" cy="196850"/>
            </a:xfrm>
            <a:custGeom>
              <a:avLst/>
              <a:gdLst>
                <a:gd name="T0" fmla="*/ 759574 w 21600"/>
                <a:gd name="T1" fmla="*/ 0 h 21600"/>
                <a:gd name="T2" fmla="*/ 0 w 21600"/>
                <a:gd name="T3" fmla="*/ 896989 h 21600"/>
                <a:gd name="T4" fmla="*/ 759574 w 21600"/>
                <a:gd name="T5" fmla="*/ 1793978 h 21600"/>
                <a:gd name="T6" fmla="*/ 1237786 w 21600"/>
                <a:gd name="T7" fmla="*/ 896989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3494 h 21600"/>
                <a:gd name="T14" fmla="*/ 15955 w 21600"/>
                <a:gd name="T15" fmla="*/ 1810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3255" y="0"/>
                  </a:moveTo>
                  <a:lnTo>
                    <a:pt x="13255" y="3494"/>
                  </a:lnTo>
                  <a:lnTo>
                    <a:pt x="3375" y="3494"/>
                  </a:lnTo>
                  <a:lnTo>
                    <a:pt x="3375" y="18106"/>
                  </a:lnTo>
                  <a:lnTo>
                    <a:pt x="13255" y="18106"/>
                  </a:lnTo>
                  <a:lnTo>
                    <a:pt x="13255" y="21600"/>
                  </a:lnTo>
                  <a:lnTo>
                    <a:pt x="21600" y="10800"/>
                  </a:lnTo>
                  <a:lnTo>
                    <a:pt x="13255" y="0"/>
                  </a:lnTo>
                  <a:close/>
                </a:path>
                <a:path w="21600" h="21600">
                  <a:moveTo>
                    <a:pt x="1350" y="3494"/>
                  </a:moveTo>
                  <a:lnTo>
                    <a:pt x="1350" y="18106"/>
                  </a:lnTo>
                  <a:lnTo>
                    <a:pt x="2700" y="18106"/>
                  </a:lnTo>
                  <a:lnTo>
                    <a:pt x="2700" y="3494"/>
                  </a:lnTo>
                  <a:lnTo>
                    <a:pt x="1350" y="3494"/>
                  </a:lnTo>
                  <a:close/>
                </a:path>
                <a:path w="21600" h="21600">
                  <a:moveTo>
                    <a:pt x="0" y="3494"/>
                  </a:moveTo>
                  <a:lnTo>
                    <a:pt x="0" y="18106"/>
                  </a:lnTo>
                  <a:lnTo>
                    <a:pt x="675" y="18106"/>
                  </a:lnTo>
                  <a:lnTo>
                    <a:pt x="675" y="3494"/>
                  </a:lnTo>
                  <a:lnTo>
                    <a:pt x="0" y="3494"/>
                  </a:lnTo>
                  <a:close/>
                </a:path>
              </a:pathLst>
            </a:custGeom>
            <a:solidFill>
              <a:schemeClr val="bg1">
                <a:alpha val="70195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8" name="AutoShape 111"/>
            <p:cNvSpPr>
              <a:spLocks noChangeArrowheads="1"/>
            </p:cNvSpPr>
            <p:nvPr/>
          </p:nvSpPr>
          <p:spPr bwMode="auto">
            <a:xfrm>
              <a:off x="1692275" y="1187450"/>
              <a:ext cx="174625" cy="171450"/>
            </a:xfrm>
            <a:prstGeom prst="lightningBolt">
              <a:avLst/>
            </a:prstGeom>
            <a:solidFill>
              <a:schemeClr val="bg1">
                <a:alpha val="70195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89" name="Group 114"/>
            <p:cNvGrpSpPr>
              <a:grpSpLocks/>
            </p:cNvGrpSpPr>
            <p:nvPr/>
          </p:nvGrpSpPr>
          <p:grpSpPr bwMode="auto">
            <a:xfrm>
              <a:off x="957263" y="1193800"/>
              <a:ext cx="196850" cy="149225"/>
              <a:chOff x="594" y="745"/>
              <a:chExt cx="142" cy="109"/>
            </a:xfrm>
          </p:grpSpPr>
          <p:sp>
            <p:nvSpPr>
              <p:cNvPr id="2090" name="AutoShape 112"/>
              <p:cNvSpPr>
                <a:spLocks noChangeArrowheads="1"/>
              </p:cNvSpPr>
              <p:nvPr/>
            </p:nvSpPr>
            <p:spPr bwMode="auto">
              <a:xfrm>
                <a:off x="594" y="787"/>
                <a:ext cx="142" cy="67"/>
              </a:xfrm>
              <a:prstGeom prst="cube">
                <a:avLst>
                  <a:gd name="adj" fmla="val 61194"/>
                </a:avLst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 prstMaterial="dkEdge"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1" name="AutoShape 113"/>
              <p:cNvSpPr>
                <a:spLocks noChangeArrowheads="1"/>
              </p:cNvSpPr>
              <p:nvPr/>
            </p:nvSpPr>
            <p:spPr bwMode="auto">
              <a:xfrm>
                <a:off x="594" y="745"/>
                <a:ext cx="142" cy="67"/>
              </a:xfrm>
              <a:prstGeom prst="cube">
                <a:avLst>
                  <a:gd name="adj" fmla="val 61194"/>
                </a:avLst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sp3d prstMaterial="dkEdge"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" name="グループ化 71"/>
          <p:cNvGrpSpPr/>
          <p:nvPr/>
        </p:nvGrpSpPr>
        <p:grpSpPr>
          <a:xfrm>
            <a:off x="2145747" y="741169"/>
            <a:ext cx="1800225" cy="2665412"/>
            <a:chOff x="2394268" y="331788"/>
            <a:chExt cx="1800225" cy="2665412"/>
          </a:xfrm>
          <a:scene3d>
            <a:camera prst="perspectiveContrastingLeftFacing"/>
            <a:lightRig rig="threePt" dir="t"/>
          </a:scene3d>
        </p:grpSpPr>
        <p:sp>
          <p:nvSpPr>
            <p:cNvPr id="67" name="AutoShape 21"/>
            <p:cNvSpPr>
              <a:spLocks noChangeArrowheads="1"/>
            </p:cNvSpPr>
            <p:nvPr/>
          </p:nvSpPr>
          <p:spPr bwMode="auto">
            <a:xfrm>
              <a:off x="2394268" y="331788"/>
              <a:ext cx="1800225" cy="2665412"/>
            </a:xfrm>
            <a:prstGeom prst="roundRect">
              <a:avLst>
                <a:gd name="adj" fmla="val 7347"/>
              </a:avLst>
            </a:prstGeom>
            <a:gradFill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2700000" scaled="1"/>
            </a:gradFill>
            <a:ln w="25400">
              <a:noFill/>
              <a:round/>
              <a:headEnd/>
              <a:tailEnd/>
            </a:ln>
            <a:effectLst/>
            <a:sp3d extrusionH="76200" prstMaterial="dkEdge">
              <a:bevelT/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" name="Rectangle 22"/>
            <p:cNvSpPr>
              <a:spLocks noChangeArrowheads="1"/>
            </p:cNvSpPr>
            <p:nvPr/>
          </p:nvSpPr>
          <p:spPr bwMode="auto">
            <a:xfrm>
              <a:off x="2538730" y="476250"/>
              <a:ext cx="1512888" cy="23764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" name="Rectangle 50"/>
            <p:cNvSpPr>
              <a:spLocks noChangeArrowheads="1"/>
            </p:cNvSpPr>
            <p:nvPr/>
          </p:nvSpPr>
          <p:spPr bwMode="auto">
            <a:xfrm>
              <a:off x="2538730" y="476250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0" name="Group 68"/>
            <p:cNvGrpSpPr>
              <a:grpSpLocks/>
            </p:cNvGrpSpPr>
            <p:nvPr/>
          </p:nvGrpSpPr>
          <p:grpSpPr bwMode="auto">
            <a:xfrm>
              <a:off x="3562668" y="512763"/>
              <a:ext cx="431800" cy="74612"/>
              <a:chOff x="1986" y="346"/>
              <a:chExt cx="1043" cy="182"/>
            </a:xfrm>
          </p:grpSpPr>
          <p:sp>
            <p:nvSpPr>
              <p:cNvPr id="91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3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4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5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6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99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2602230" y="515938"/>
              <a:ext cx="236538" cy="71437"/>
            </a:xfrm>
            <a:prstGeom prst="rect">
              <a:avLst/>
            </a:prstGeom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sp>
          <p:nvSpPr>
            <p:cNvPr id="3" name="正方形/長方形 2"/>
            <p:cNvSpPr/>
            <p:nvPr/>
          </p:nvSpPr>
          <p:spPr bwMode="auto">
            <a:xfrm>
              <a:off x="2538730" y="620713"/>
              <a:ext cx="1511300" cy="2232025"/>
            </a:xfrm>
            <a:prstGeom prst="rect">
              <a:avLst/>
            </a:prstGeom>
            <a:solidFill>
              <a:schemeClr val="accent3">
                <a:lumMod val="85000"/>
              </a:schemeClr>
            </a:solidFill>
            <a:ln>
              <a:solidFill>
                <a:schemeClr val="accent3">
                  <a:lumMod val="85000"/>
                </a:schemeClr>
              </a:solidFill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4" name="正方形/長方形 3"/>
            <p:cNvSpPr/>
            <p:nvPr/>
          </p:nvSpPr>
          <p:spPr bwMode="auto">
            <a:xfrm>
              <a:off x="3080792" y="620713"/>
              <a:ext cx="213588" cy="22320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5" name="正方形/長方形 4"/>
            <p:cNvSpPr/>
            <p:nvPr/>
          </p:nvSpPr>
          <p:spPr bwMode="auto">
            <a:xfrm>
              <a:off x="2538730" y="1484313"/>
              <a:ext cx="1511300" cy="1381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33" name="正方形/長方形 132"/>
            <p:cNvSpPr/>
            <p:nvPr/>
          </p:nvSpPr>
          <p:spPr bwMode="auto">
            <a:xfrm>
              <a:off x="2538730" y="855663"/>
              <a:ext cx="1511300" cy="1381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6" name="正方形/長方形 5"/>
            <p:cNvSpPr/>
            <p:nvPr/>
          </p:nvSpPr>
          <p:spPr bwMode="auto">
            <a:xfrm>
              <a:off x="3310330" y="165202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35" name="正方形/長方形 134"/>
            <p:cNvSpPr/>
            <p:nvPr/>
          </p:nvSpPr>
          <p:spPr bwMode="auto">
            <a:xfrm>
              <a:off x="3310330" y="193015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36" name="正方形/長方形 135"/>
            <p:cNvSpPr/>
            <p:nvPr/>
          </p:nvSpPr>
          <p:spPr bwMode="auto">
            <a:xfrm>
              <a:off x="3588460" y="165202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37" name="正方形/長方形 136"/>
            <p:cNvSpPr/>
            <p:nvPr/>
          </p:nvSpPr>
          <p:spPr bwMode="auto">
            <a:xfrm>
              <a:off x="3588460" y="193015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7" name="正方形/長方形 6"/>
            <p:cNvSpPr/>
            <p:nvPr/>
          </p:nvSpPr>
          <p:spPr bwMode="auto">
            <a:xfrm>
              <a:off x="2538730" y="2204864"/>
              <a:ext cx="1511300" cy="731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39" name="正方形/長方形 138"/>
            <p:cNvSpPr/>
            <p:nvPr/>
          </p:nvSpPr>
          <p:spPr bwMode="auto">
            <a:xfrm>
              <a:off x="3873056" y="900247"/>
              <a:ext cx="46064" cy="1952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0" name="正方形/長方形 139"/>
            <p:cNvSpPr/>
            <p:nvPr/>
          </p:nvSpPr>
          <p:spPr bwMode="auto">
            <a:xfrm>
              <a:off x="3310330" y="101194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1" name="正方形/長方形 140"/>
            <p:cNvSpPr/>
            <p:nvPr/>
          </p:nvSpPr>
          <p:spPr bwMode="auto">
            <a:xfrm>
              <a:off x="3588460" y="101194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2" name="正方形/長方形 141"/>
            <p:cNvSpPr/>
            <p:nvPr/>
          </p:nvSpPr>
          <p:spPr bwMode="auto">
            <a:xfrm>
              <a:off x="3310330" y="1297161"/>
              <a:ext cx="530468" cy="176673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8" name="円/楕円 7"/>
            <p:cNvSpPr/>
            <p:nvPr/>
          </p:nvSpPr>
          <p:spPr bwMode="auto">
            <a:xfrm>
              <a:off x="2838768" y="1014413"/>
              <a:ext cx="225249" cy="225249"/>
            </a:xfrm>
            <a:prstGeom prst="ellipse">
              <a:avLst/>
            </a:prstGeom>
            <a:solidFill>
              <a:srgbClr val="996600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9" name="正方形/長方形 8"/>
            <p:cNvSpPr/>
            <p:nvPr/>
          </p:nvSpPr>
          <p:spPr bwMode="auto">
            <a:xfrm>
              <a:off x="2602230" y="1014413"/>
              <a:ext cx="118269" cy="118269"/>
            </a:xfrm>
            <a:prstGeom prst="rect">
              <a:avLst/>
            </a:prstGeom>
            <a:solidFill>
              <a:srgbClr val="9933FF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5" name="正方形/長方形 144"/>
            <p:cNvSpPr/>
            <p:nvPr/>
          </p:nvSpPr>
          <p:spPr bwMode="auto">
            <a:xfrm>
              <a:off x="2602230" y="1167256"/>
              <a:ext cx="118269" cy="118269"/>
            </a:xfrm>
            <a:prstGeom prst="rect">
              <a:avLst/>
            </a:prstGeom>
            <a:solidFill>
              <a:srgbClr val="9933FF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6" name="正方形/長方形 145"/>
            <p:cNvSpPr/>
            <p:nvPr/>
          </p:nvSpPr>
          <p:spPr bwMode="auto">
            <a:xfrm>
              <a:off x="2807410" y="165202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7" name="正方形/長方形 146"/>
            <p:cNvSpPr/>
            <p:nvPr/>
          </p:nvSpPr>
          <p:spPr bwMode="auto">
            <a:xfrm>
              <a:off x="2807410" y="193015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8" name="正方形/長方形 147"/>
            <p:cNvSpPr/>
            <p:nvPr/>
          </p:nvSpPr>
          <p:spPr bwMode="auto">
            <a:xfrm>
              <a:off x="3310330" y="230353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9" name="正方形/長方形 148"/>
            <p:cNvSpPr/>
            <p:nvPr/>
          </p:nvSpPr>
          <p:spPr bwMode="auto">
            <a:xfrm>
              <a:off x="3310330" y="258166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50" name="正方形/長方形 149"/>
            <p:cNvSpPr/>
            <p:nvPr/>
          </p:nvSpPr>
          <p:spPr bwMode="auto">
            <a:xfrm>
              <a:off x="2807410" y="230353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51" name="正方形/長方形 150"/>
            <p:cNvSpPr/>
            <p:nvPr/>
          </p:nvSpPr>
          <p:spPr bwMode="auto">
            <a:xfrm>
              <a:off x="2807410" y="2581667"/>
              <a:ext cx="252338" cy="25233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0" name="正方形/長方形 9"/>
            <p:cNvSpPr/>
            <p:nvPr/>
          </p:nvSpPr>
          <p:spPr bwMode="auto">
            <a:xfrm>
              <a:off x="2576736" y="1652027"/>
              <a:ext cx="216024" cy="53046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2540794" y="620713"/>
              <a:ext cx="539998" cy="255272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3588460" y="2303537"/>
              <a:ext cx="255727" cy="53046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55" name="正方形/長方形 154"/>
            <p:cNvSpPr/>
            <p:nvPr/>
          </p:nvSpPr>
          <p:spPr bwMode="auto">
            <a:xfrm>
              <a:off x="3938981" y="2303537"/>
              <a:ext cx="112638" cy="53046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3" name="ドーナツ 12"/>
            <p:cNvSpPr/>
            <p:nvPr/>
          </p:nvSpPr>
          <p:spPr bwMode="auto">
            <a:xfrm>
              <a:off x="2602230" y="2535153"/>
              <a:ext cx="262538" cy="262538"/>
            </a:xfrm>
            <a:prstGeom prst="donut">
              <a:avLst>
                <a:gd name="adj" fmla="val 8574"/>
              </a:avLst>
            </a:prstGeom>
            <a:solidFill>
              <a:srgbClr val="FF0000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" name="二等辺三角形 13"/>
            <p:cNvSpPr/>
            <p:nvPr/>
          </p:nvSpPr>
          <p:spPr bwMode="auto">
            <a:xfrm>
              <a:off x="2661364" y="2535153"/>
              <a:ext cx="146606" cy="215667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88" name="Rectangle 51"/>
            <p:cNvSpPr>
              <a:spLocks noChangeArrowheads="1"/>
            </p:cNvSpPr>
            <p:nvPr/>
          </p:nvSpPr>
          <p:spPr bwMode="auto">
            <a:xfrm>
              <a:off x="2538730" y="476250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3310330" y="692696"/>
              <a:ext cx="252338" cy="143917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59" name="正方形/長方形 158"/>
            <p:cNvSpPr/>
            <p:nvPr/>
          </p:nvSpPr>
          <p:spPr bwMode="auto">
            <a:xfrm>
              <a:off x="3604970" y="692696"/>
              <a:ext cx="252338" cy="143917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60" name="正方形/長方形 159"/>
            <p:cNvSpPr/>
            <p:nvPr/>
          </p:nvSpPr>
          <p:spPr bwMode="auto">
            <a:xfrm>
              <a:off x="2807410" y="1281187"/>
              <a:ext cx="252338" cy="171693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74" name="グループ化 73"/>
          <p:cNvGrpSpPr/>
          <p:nvPr/>
        </p:nvGrpSpPr>
        <p:grpSpPr>
          <a:xfrm>
            <a:off x="4041498" y="741169"/>
            <a:ext cx="1800225" cy="2665412"/>
            <a:chOff x="4466908" y="331788"/>
            <a:chExt cx="1800225" cy="2665412"/>
          </a:xfrm>
          <a:scene3d>
            <a:camera prst="perspectiveContrastingLeftFacing"/>
            <a:lightRig rig="threePt" dir="t"/>
          </a:scene3d>
        </p:grpSpPr>
        <p:sp>
          <p:nvSpPr>
            <p:cNvPr id="108" name="AutoShape 21"/>
            <p:cNvSpPr>
              <a:spLocks noChangeArrowheads="1"/>
            </p:cNvSpPr>
            <p:nvPr/>
          </p:nvSpPr>
          <p:spPr bwMode="auto">
            <a:xfrm>
              <a:off x="4466908" y="331788"/>
              <a:ext cx="1800225" cy="2665412"/>
            </a:xfrm>
            <a:prstGeom prst="roundRect">
              <a:avLst>
                <a:gd name="adj" fmla="val 7347"/>
              </a:avLst>
            </a:prstGeom>
            <a:gradFill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2700000" scaled="1"/>
            </a:gradFill>
            <a:ln w="25400">
              <a:noFill/>
              <a:round/>
              <a:headEnd/>
              <a:tailEnd/>
            </a:ln>
            <a:effectLst/>
            <a:sp3d extrusionH="152400" prstMaterial="dkEdge">
              <a:bevelT/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" name="Rectangle 22"/>
            <p:cNvSpPr>
              <a:spLocks noChangeArrowheads="1"/>
            </p:cNvSpPr>
            <p:nvPr/>
          </p:nvSpPr>
          <p:spPr bwMode="auto">
            <a:xfrm>
              <a:off x="4611370" y="476250"/>
              <a:ext cx="1512888" cy="237648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8" name="Rectangle 50"/>
            <p:cNvSpPr>
              <a:spLocks noChangeArrowheads="1"/>
            </p:cNvSpPr>
            <p:nvPr/>
          </p:nvSpPr>
          <p:spPr bwMode="auto">
            <a:xfrm>
              <a:off x="4611370" y="476250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" name="Rectangle 51"/>
            <p:cNvSpPr>
              <a:spLocks noChangeArrowheads="1"/>
            </p:cNvSpPr>
            <p:nvPr/>
          </p:nvSpPr>
          <p:spPr bwMode="auto">
            <a:xfrm>
              <a:off x="4611370" y="476250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1" name="Group 68"/>
            <p:cNvGrpSpPr>
              <a:grpSpLocks/>
            </p:cNvGrpSpPr>
            <p:nvPr/>
          </p:nvGrpSpPr>
          <p:grpSpPr bwMode="auto">
            <a:xfrm>
              <a:off x="5635308" y="512763"/>
              <a:ext cx="431800" cy="74612"/>
              <a:chOff x="1986" y="346"/>
              <a:chExt cx="1043" cy="182"/>
            </a:xfrm>
          </p:grpSpPr>
          <p:sp>
            <p:nvSpPr>
              <p:cNvPr id="132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8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56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4674870" y="515938"/>
              <a:ext cx="236538" cy="71437"/>
            </a:xfrm>
            <a:prstGeom prst="rect">
              <a:avLst/>
            </a:prstGeom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grpSp>
          <p:nvGrpSpPr>
            <p:cNvPr id="17" name="グループ化 16"/>
            <p:cNvGrpSpPr/>
            <p:nvPr/>
          </p:nvGrpSpPr>
          <p:grpSpPr>
            <a:xfrm>
              <a:off x="4736976" y="766620"/>
              <a:ext cx="1243268" cy="1942300"/>
              <a:chOff x="4674870" y="692696"/>
              <a:chExt cx="1345249" cy="2101623"/>
            </a:xfrm>
          </p:grpSpPr>
          <p:sp>
            <p:nvSpPr>
              <p:cNvPr id="2" name="スマイル 1"/>
              <p:cNvSpPr/>
              <p:nvPr/>
            </p:nvSpPr>
            <p:spPr bwMode="auto">
              <a:xfrm>
                <a:off x="4674870" y="748349"/>
                <a:ext cx="278130" cy="278130"/>
              </a:xfrm>
              <a:prstGeom prst="smileyFace">
                <a:avLst>
                  <a:gd name="adj" fmla="val -4653"/>
                </a:avLst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87" name="スマイル 186"/>
              <p:cNvSpPr/>
              <p:nvPr/>
            </p:nvSpPr>
            <p:spPr bwMode="auto">
              <a:xfrm>
                <a:off x="5741989" y="1146460"/>
                <a:ext cx="278130" cy="278130"/>
              </a:xfrm>
              <a:prstGeom prst="smileyFace">
                <a:avLst>
                  <a:gd name="adj" fmla="val 4653"/>
                </a:avLst>
              </a:prstGeom>
              <a:solidFill>
                <a:srgbClr val="00B0F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6" name="角丸四角形吹き出し 15"/>
              <p:cNvSpPr/>
              <p:nvPr/>
            </p:nvSpPr>
            <p:spPr bwMode="auto">
              <a:xfrm flipH="1">
                <a:off x="4703822" y="1130846"/>
                <a:ext cx="894744" cy="359817"/>
              </a:xfrm>
              <a:prstGeom prst="wedgeRoundRectCallout">
                <a:avLst>
                  <a:gd name="adj1" fmla="val -62029"/>
                  <a:gd name="adj2" fmla="val 19086"/>
                  <a:gd name="adj3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88" name="角丸四角形吹き出し 187"/>
              <p:cNvSpPr/>
              <p:nvPr/>
            </p:nvSpPr>
            <p:spPr bwMode="auto">
              <a:xfrm>
                <a:off x="5134594" y="692696"/>
                <a:ext cx="885525" cy="325527"/>
              </a:xfrm>
              <a:prstGeom prst="wedgeRoundRectCallout">
                <a:avLst>
                  <a:gd name="adj1" fmla="val -66762"/>
                  <a:gd name="adj2" fmla="val -811"/>
                  <a:gd name="adj3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89" name="スマイル 188"/>
              <p:cNvSpPr/>
              <p:nvPr/>
            </p:nvSpPr>
            <p:spPr bwMode="auto">
              <a:xfrm>
                <a:off x="4674870" y="1643699"/>
                <a:ext cx="278130" cy="278130"/>
              </a:xfrm>
              <a:prstGeom prst="smileyFace">
                <a:avLst>
                  <a:gd name="adj" fmla="val -4653"/>
                </a:avLst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90" name="スマイル 189"/>
              <p:cNvSpPr/>
              <p:nvPr/>
            </p:nvSpPr>
            <p:spPr bwMode="auto">
              <a:xfrm>
                <a:off x="5741989" y="2041810"/>
                <a:ext cx="278130" cy="278130"/>
              </a:xfrm>
              <a:prstGeom prst="smileyFace">
                <a:avLst>
                  <a:gd name="adj" fmla="val 4653"/>
                </a:avLst>
              </a:prstGeom>
              <a:solidFill>
                <a:srgbClr val="00B0F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91" name="角丸四角形吹き出し 190"/>
              <p:cNvSpPr/>
              <p:nvPr/>
            </p:nvSpPr>
            <p:spPr bwMode="auto">
              <a:xfrm flipH="1">
                <a:off x="4703822" y="2026196"/>
                <a:ext cx="894744" cy="359817"/>
              </a:xfrm>
              <a:prstGeom prst="wedgeRoundRectCallout">
                <a:avLst>
                  <a:gd name="adj1" fmla="val -62029"/>
                  <a:gd name="adj2" fmla="val 19086"/>
                  <a:gd name="adj3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92" name="角丸四角形吹き出し 191"/>
              <p:cNvSpPr/>
              <p:nvPr/>
            </p:nvSpPr>
            <p:spPr bwMode="auto">
              <a:xfrm>
                <a:off x="5134594" y="1588046"/>
                <a:ext cx="885525" cy="325527"/>
              </a:xfrm>
              <a:prstGeom prst="wedgeRoundRectCallout">
                <a:avLst>
                  <a:gd name="adj1" fmla="val -66762"/>
                  <a:gd name="adj2" fmla="val -811"/>
                  <a:gd name="adj3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93" name="スマイル 192"/>
              <p:cNvSpPr/>
              <p:nvPr/>
            </p:nvSpPr>
            <p:spPr bwMode="auto">
              <a:xfrm>
                <a:off x="4674870" y="2516189"/>
                <a:ext cx="278130" cy="278130"/>
              </a:xfrm>
              <a:prstGeom prst="smileyFace">
                <a:avLst>
                  <a:gd name="adj" fmla="val -4653"/>
                </a:avLst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94" name="角丸四角形吹き出し 193"/>
              <p:cNvSpPr/>
              <p:nvPr/>
            </p:nvSpPr>
            <p:spPr bwMode="auto">
              <a:xfrm>
                <a:off x="5134594" y="2460536"/>
                <a:ext cx="885525" cy="325527"/>
              </a:xfrm>
              <a:prstGeom prst="wedgeRoundRectCallout">
                <a:avLst>
                  <a:gd name="adj1" fmla="val -66762"/>
                  <a:gd name="adj2" fmla="val -811"/>
                  <a:gd name="adj3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</p:grpSp>
        <p:sp>
          <p:nvSpPr>
            <p:cNvPr id="18" name="テキスト ボックス 17"/>
            <p:cNvSpPr txBox="1"/>
            <p:nvPr/>
          </p:nvSpPr>
          <p:spPr>
            <a:xfrm>
              <a:off x="5171445" y="777136"/>
              <a:ext cx="551754" cy="246221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kumimoji="1" lang="ja-JP" altLang="en-US" sz="10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なに？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195" name="テキスト ボックス 194"/>
            <p:cNvSpPr txBox="1"/>
            <p:nvPr/>
          </p:nvSpPr>
          <p:spPr>
            <a:xfrm>
              <a:off x="4778787" y="1239662"/>
              <a:ext cx="744114" cy="215444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なんでもない</a:t>
              </a:r>
              <a:endParaRPr kumimoji="1" lang="ja-JP" altLang="en-US" sz="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196" name="テキスト ボックス 195"/>
            <p:cNvSpPr txBox="1"/>
            <p:nvPr/>
          </p:nvSpPr>
          <p:spPr>
            <a:xfrm>
              <a:off x="5171445" y="1625496"/>
              <a:ext cx="551754" cy="246221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kumimoji="1" lang="ja-JP" altLang="en-US" sz="10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なに？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197" name="テキスト ボックス 196"/>
            <p:cNvSpPr txBox="1"/>
            <p:nvPr/>
          </p:nvSpPr>
          <p:spPr>
            <a:xfrm>
              <a:off x="4778787" y="2051388"/>
              <a:ext cx="744114" cy="215444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なんでもない</a:t>
              </a:r>
              <a:endParaRPr kumimoji="1" lang="ja-JP" altLang="en-US" sz="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198" name="テキスト ボックス 197"/>
            <p:cNvSpPr txBox="1"/>
            <p:nvPr/>
          </p:nvSpPr>
          <p:spPr>
            <a:xfrm>
              <a:off x="5171445" y="2423056"/>
              <a:ext cx="551754" cy="246221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kumimoji="1" lang="ja-JP" altLang="en-US" sz="10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なに？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76" name="グループ化 75"/>
          <p:cNvGrpSpPr/>
          <p:nvPr/>
        </p:nvGrpSpPr>
        <p:grpSpPr>
          <a:xfrm>
            <a:off x="5937249" y="741169"/>
            <a:ext cx="1800225" cy="2665412"/>
            <a:chOff x="5938283" y="741169"/>
            <a:chExt cx="1800225" cy="2665412"/>
          </a:xfrm>
          <a:scene3d>
            <a:camera prst="perspectiveContrastingLeftFacing"/>
            <a:lightRig rig="threePt" dir="t"/>
          </a:scene3d>
        </p:grpSpPr>
        <p:sp>
          <p:nvSpPr>
            <p:cNvPr id="199" name="AutoShape 21"/>
            <p:cNvSpPr>
              <a:spLocks noChangeArrowheads="1"/>
            </p:cNvSpPr>
            <p:nvPr/>
          </p:nvSpPr>
          <p:spPr bwMode="auto">
            <a:xfrm>
              <a:off x="5938283" y="741169"/>
              <a:ext cx="1800225" cy="2665412"/>
            </a:xfrm>
            <a:prstGeom prst="roundRect">
              <a:avLst>
                <a:gd name="adj" fmla="val 7347"/>
              </a:avLst>
            </a:prstGeom>
            <a:gradFill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2700000" scaled="1"/>
            </a:gradFill>
            <a:ln w="25400">
              <a:noFill/>
              <a:round/>
              <a:headEnd/>
              <a:tailEnd/>
            </a:ln>
            <a:effectLst/>
            <a:sp3d extrusionH="76200" prstMaterial="dkEdge">
              <a:bevelT/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" name="Rectangle 22"/>
            <p:cNvSpPr>
              <a:spLocks noChangeArrowheads="1"/>
            </p:cNvSpPr>
            <p:nvPr/>
          </p:nvSpPr>
          <p:spPr bwMode="auto">
            <a:xfrm>
              <a:off x="6082745" y="885631"/>
              <a:ext cx="1512888" cy="2376488"/>
            </a:xfrm>
            <a:prstGeom prst="rect">
              <a:avLst/>
            </a:prstGeom>
            <a:pattFill prst="narHorz">
              <a:fgClr>
                <a:srgbClr val="00B0F0"/>
              </a:fgClr>
              <a:bgClr>
                <a:srgbClr val="0070C0"/>
              </a:bgClr>
            </a:patt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" name="Rectangle 50"/>
            <p:cNvSpPr>
              <a:spLocks noChangeArrowheads="1"/>
            </p:cNvSpPr>
            <p:nvPr/>
          </p:nvSpPr>
          <p:spPr bwMode="auto">
            <a:xfrm>
              <a:off x="6082745" y="885631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2" name="Rectangle 51"/>
            <p:cNvSpPr>
              <a:spLocks noChangeArrowheads="1"/>
            </p:cNvSpPr>
            <p:nvPr/>
          </p:nvSpPr>
          <p:spPr bwMode="auto">
            <a:xfrm>
              <a:off x="6082745" y="885631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3" name="Group 68"/>
            <p:cNvGrpSpPr>
              <a:grpSpLocks/>
            </p:cNvGrpSpPr>
            <p:nvPr/>
          </p:nvGrpSpPr>
          <p:grpSpPr bwMode="auto">
            <a:xfrm>
              <a:off x="7106683" y="922144"/>
              <a:ext cx="431800" cy="74612"/>
              <a:chOff x="1986" y="346"/>
              <a:chExt cx="1043" cy="182"/>
            </a:xfrm>
          </p:grpSpPr>
          <p:sp>
            <p:nvSpPr>
              <p:cNvPr id="204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12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6146245" y="925319"/>
              <a:ext cx="236538" cy="71437"/>
            </a:xfrm>
            <a:prstGeom prst="rect">
              <a:avLst/>
            </a:prstGeom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sp>
          <p:nvSpPr>
            <p:cNvPr id="20" name="角丸四角形 19"/>
            <p:cNvSpPr/>
            <p:nvPr/>
          </p:nvSpPr>
          <p:spPr bwMode="auto">
            <a:xfrm>
              <a:off x="6146245" y="1465489"/>
              <a:ext cx="1391824" cy="22941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29" name="角丸四角形 228"/>
            <p:cNvSpPr/>
            <p:nvPr/>
          </p:nvSpPr>
          <p:spPr bwMode="auto">
            <a:xfrm>
              <a:off x="6146245" y="1752001"/>
              <a:ext cx="1391824" cy="22941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30" name="角丸四角形 229"/>
            <p:cNvSpPr/>
            <p:nvPr/>
          </p:nvSpPr>
          <p:spPr bwMode="auto">
            <a:xfrm>
              <a:off x="6146245" y="2050705"/>
              <a:ext cx="1391824" cy="22941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31" name="角丸四角形 230"/>
            <p:cNvSpPr/>
            <p:nvPr/>
          </p:nvSpPr>
          <p:spPr bwMode="auto">
            <a:xfrm>
              <a:off x="6146245" y="2337217"/>
              <a:ext cx="1391824" cy="22941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32" name="角丸四角形 231"/>
            <p:cNvSpPr/>
            <p:nvPr/>
          </p:nvSpPr>
          <p:spPr bwMode="auto">
            <a:xfrm>
              <a:off x="6146245" y="2623729"/>
              <a:ext cx="1391824" cy="22941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33" name="角丸四角形 232"/>
            <p:cNvSpPr/>
            <p:nvPr/>
          </p:nvSpPr>
          <p:spPr bwMode="auto">
            <a:xfrm>
              <a:off x="6146245" y="2910241"/>
              <a:ext cx="1391824" cy="22941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34" name="テキスト ボックス 233"/>
            <p:cNvSpPr txBox="1"/>
            <p:nvPr/>
          </p:nvSpPr>
          <p:spPr>
            <a:xfrm>
              <a:off x="6214247" y="1119159"/>
              <a:ext cx="1268296" cy="307777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kumimoji="1" lang="ja-JP" altLang="en-US" sz="1400" b="1" dirty="0" smtClean="0">
                  <a:ln w="1143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○○○</a:t>
              </a:r>
              <a:r>
                <a:rPr kumimoji="1" lang="en-US" altLang="ja-JP" sz="1400" b="1" dirty="0" smtClean="0">
                  <a:ln w="1143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BANK</a:t>
              </a:r>
              <a:endParaRPr kumimoji="1" lang="ja-JP" altLang="en-US" sz="1400" b="1" dirty="0">
                <a:ln w="1143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5" name="テキスト ボックス 234"/>
            <p:cNvSpPr txBox="1"/>
            <p:nvPr/>
          </p:nvSpPr>
          <p:spPr>
            <a:xfrm>
              <a:off x="6499576" y="1448685"/>
              <a:ext cx="697628" cy="246221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1000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残高確認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236" name="テキスト ボックス 235"/>
            <p:cNvSpPr txBox="1"/>
            <p:nvPr/>
          </p:nvSpPr>
          <p:spPr>
            <a:xfrm>
              <a:off x="6627818" y="1741293"/>
              <a:ext cx="441146" cy="246221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0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振込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237" name="テキスト ボックス 236"/>
            <p:cNvSpPr txBox="1"/>
            <p:nvPr/>
          </p:nvSpPr>
          <p:spPr>
            <a:xfrm>
              <a:off x="6627819" y="2052189"/>
              <a:ext cx="441147" cy="246221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0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振替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238" name="テキスト ボックス 237"/>
            <p:cNvSpPr txBox="1"/>
            <p:nvPr/>
          </p:nvSpPr>
          <p:spPr>
            <a:xfrm>
              <a:off x="6624616" y="2320413"/>
              <a:ext cx="447558" cy="246221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FAQ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239" name="テキスト ボックス 238"/>
            <p:cNvSpPr txBox="1"/>
            <p:nvPr/>
          </p:nvSpPr>
          <p:spPr>
            <a:xfrm>
              <a:off x="6502786" y="2625213"/>
              <a:ext cx="691216" cy="246221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0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お問合せ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240" name="テキスト ボックス 239"/>
            <p:cNvSpPr txBox="1"/>
            <p:nvPr/>
          </p:nvSpPr>
          <p:spPr>
            <a:xfrm>
              <a:off x="6636637" y="2899533"/>
              <a:ext cx="423514" cy="246221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000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戻る</a:t>
              </a:r>
              <a:endParaRPr kumimoji="1" lang="ja-JP" altLang="en-US" sz="1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71" name="グループ化 70"/>
          <p:cNvGrpSpPr/>
          <p:nvPr/>
        </p:nvGrpSpPr>
        <p:grpSpPr>
          <a:xfrm>
            <a:off x="280476" y="3646958"/>
            <a:ext cx="1800225" cy="2665412"/>
            <a:chOff x="374968" y="3574866"/>
            <a:chExt cx="1800225" cy="2665412"/>
          </a:xfrm>
          <a:scene3d>
            <a:camera prst="perspectiveContrastingLeftFacing"/>
            <a:lightRig rig="threePt" dir="t"/>
          </a:scene3d>
        </p:grpSpPr>
        <p:sp>
          <p:nvSpPr>
            <p:cNvPr id="285" name="AutoShape 21"/>
            <p:cNvSpPr>
              <a:spLocks noChangeArrowheads="1"/>
            </p:cNvSpPr>
            <p:nvPr/>
          </p:nvSpPr>
          <p:spPr bwMode="auto">
            <a:xfrm>
              <a:off x="374968" y="3574866"/>
              <a:ext cx="1800225" cy="2665412"/>
            </a:xfrm>
            <a:prstGeom prst="roundRect">
              <a:avLst>
                <a:gd name="adj" fmla="val 7347"/>
              </a:avLst>
            </a:prstGeom>
            <a:gradFill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2700000" scaled="1"/>
            </a:gradFill>
            <a:ln w="25400">
              <a:noFill/>
              <a:round/>
              <a:headEnd/>
              <a:tailEnd/>
            </a:ln>
            <a:effectLst/>
            <a:sp3d extrusionH="76200" prstMaterial="dkEdge">
              <a:bevelT/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6" name="Rectangle 22"/>
            <p:cNvSpPr>
              <a:spLocks noChangeArrowheads="1"/>
            </p:cNvSpPr>
            <p:nvPr/>
          </p:nvSpPr>
          <p:spPr bwMode="auto">
            <a:xfrm>
              <a:off x="519430" y="3719328"/>
              <a:ext cx="1512888" cy="2376488"/>
            </a:xfrm>
            <a:prstGeom prst="rect">
              <a:avLst/>
            </a:prstGeom>
            <a:gradFill rotWithShape="1">
              <a:gsLst>
                <a:gs pos="0">
                  <a:srgbClr val="DCEBF5"/>
                </a:gs>
                <a:gs pos="8000">
                  <a:srgbClr val="83A7C3"/>
                </a:gs>
                <a:gs pos="13000">
                  <a:srgbClr val="768FB9"/>
                </a:gs>
                <a:gs pos="21001">
                  <a:srgbClr val="83A7C3"/>
                </a:gs>
                <a:gs pos="52000">
                  <a:srgbClr val="FFFFFF"/>
                </a:gs>
                <a:gs pos="56000">
                  <a:srgbClr val="9C6563"/>
                </a:gs>
                <a:gs pos="58000">
                  <a:srgbClr val="80302D"/>
                </a:gs>
                <a:gs pos="71001">
                  <a:srgbClr val="C0524E"/>
                </a:gs>
                <a:gs pos="94000">
                  <a:srgbClr val="EBDAD4"/>
                </a:gs>
                <a:gs pos="100000">
                  <a:srgbClr val="55261C"/>
                </a:gs>
              </a:gsLst>
              <a:lin ang="5400000" scaled="1"/>
            </a:gra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" name="Rectangle 50"/>
            <p:cNvSpPr>
              <a:spLocks noChangeArrowheads="1"/>
            </p:cNvSpPr>
            <p:nvPr/>
          </p:nvSpPr>
          <p:spPr bwMode="auto">
            <a:xfrm>
              <a:off x="519430" y="3719328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" name="Rectangle 51"/>
            <p:cNvSpPr>
              <a:spLocks noChangeArrowheads="1"/>
            </p:cNvSpPr>
            <p:nvPr/>
          </p:nvSpPr>
          <p:spPr bwMode="auto">
            <a:xfrm>
              <a:off x="519430" y="3719328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9" name="Group 68"/>
            <p:cNvGrpSpPr>
              <a:grpSpLocks/>
            </p:cNvGrpSpPr>
            <p:nvPr/>
          </p:nvGrpSpPr>
          <p:grpSpPr bwMode="auto">
            <a:xfrm>
              <a:off x="1543368" y="3755841"/>
              <a:ext cx="431800" cy="74612"/>
              <a:chOff x="1986" y="346"/>
              <a:chExt cx="1043" cy="182"/>
            </a:xfrm>
          </p:grpSpPr>
          <p:sp>
            <p:nvSpPr>
              <p:cNvPr id="290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1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2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7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98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582930" y="3759016"/>
              <a:ext cx="236538" cy="71437"/>
            </a:xfrm>
            <a:prstGeom prst="rect">
              <a:avLst/>
            </a:prstGeom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sp>
          <p:nvSpPr>
            <p:cNvPr id="21" name="台形 20"/>
            <p:cNvSpPr/>
            <p:nvPr/>
          </p:nvSpPr>
          <p:spPr bwMode="auto">
            <a:xfrm>
              <a:off x="662304" y="5085184"/>
              <a:ext cx="1237515" cy="1010632"/>
            </a:xfrm>
            <a:prstGeom prst="trapezoid">
              <a:avLst>
                <a:gd name="adj" fmla="val 47619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13" name="WordArt 48"/>
            <p:cNvSpPr>
              <a:spLocks noChangeArrowheads="1" noChangeShapeType="1" noTextEdit="1"/>
            </p:cNvSpPr>
            <p:nvPr/>
          </p:nvSpPr>
          <p:spPr bwMode="auto">
            <a:xfrm>
              <a:off x="800709" y="4062204"/>
              <a:ext cx="956024" cy="213281"/>
            </a:xfrm>
            <a:prstGeom prst="rect">
              <a:avLst/>
            </a:prstGeom>
            <a:sp3d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 dirty="0" smtClean="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TIME00</a:t>
              </a:r>
              <a:r>
                <a:rPr lang="ja-JP" altLang="en-US" sz="3600" kern="10" dirty="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 dirty="0">
                  <a:solidFill>
                    <a:srgbClr val="333333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00</a:t>
              </a:r>
              <a:endParaRPr lang="ja-JP" altLang="en-US" sz="3600" kern="10" dirty="0">
                <a:solidFill>
                  <a:srgbClr val="333333">
                    <a:alpha val="70000"/>
                  </a:srgbClr>
                </a:solidFill>
                <a:effectLst>
                  <a:outerShdw dist="35921" dir="2700000" algn="ctr" rotWithShape="0">
                    <a:schemeClr val="bg1">
                      <a:alpha val="50000"/>
                    </a:schemeClr>
                  </a:outerShdw>
                </a:effectLst>
                <a:latin typeface="ＭＳ Ｐゴシック"/>
                <a:ea typeface="ＭＳ Ｐゴシック"/>
              </a:endParaRPr>
            </a:p>
          </p:txBody>
        </p:sp>
        <p:sp>
          <p:nvSpPr>
            <p:cNvPr id="314" name="WordArt 48"/>
            <p:cNvSpPr>
              <a:spLocks noChangeArrowheads="1" noChangeShapeType="1" noTextEdit="1"/>
            </p:cNvSpPr>
            <p:nvPr/>
          </p:nvSpPr>
          <p:spPr bwMode="auto">
            <a:xfrm>
              <a:off x="670718" y="4389864"/>
              <a:ext cx="1229101" cy="213281"/>
            </a:xfrm>
            <a:prstGeom prst="rect">
              <a:avLst/>
            </a:prstGeom>
            <a:sp3d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 dirty="0" smtClean="0">
                  <a:solidFill>
                    <a:srgbClr val="FF0000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SCORE 00000</a:t>
              </a:r>
              <a:r>
                <a:rPr lang="ja-JP" altLang="en-US" sz="3600" kern="10" dirty="0" smtClean="0">
                  <a:solidFill>
                    <a:srgbClr val="FF0000">
                      <a:alpha val="70000"/>
                    </a:srgbClr>
                  </a:solidFill>
                  <a:effectLst>
                    <a:outerShdw dist="35921" dir="2700000" algn="ctr" rotWithShape="0">
                      <a:schemeClr val="bg1">
                        <a:alpha val="50000"/>
                      </a:schemeClr>
                    </a:outerShdw>
                  </a:effectLst>
                  <a:latin typeface="ＭＳ Ｐゴシック"/>
                  <a:ea typeface="ＭＳ Ｐゴシック"/>
                </a:rPr>
                <a:t>点</a:t>
              </a:r>
              <a:endParaRPr lang="ja-JP" altLang="en-US" sz="3600" kern="10" dirty="0">
                <a:solidFill>
                  <a:srgbClr val="FF0000">
                    <a:alpha val="70000"/>
                  </a:srgbClr>
                </a:solidFill>
                <a:effectLst>
                  <a:outerShdw dist="35921" dir="2700000" algn="ctr" rotWithShape="0">
                    <a:schemeClr val="bg1">
                      <a:alpha val="50000"/>
                    </a:schemeClr>
                  </a:outerShdw>
                </a:effectLst>
                <a:latin typeface="ＭＳ Ｐゴシック"/>
                <a:ea typeface="ＭＳ Ｐゴシック"/>
              </a:endParaRPr>
            </a:p>
          </p:txBody>
        </p:sp>
        <p:sp>
          <p:nvSpPr>
            <p:cNvPr id="23" name="円柱 22"/>
            <p:cNvSpPr/>
            <p:nvPr/>
          </p:nvSpPr>
          <p:spPr bwMode="auto">
            <a:xfrm>
              <a:off x="1322438" y="5013491"/>
              <a:ext cx="249613" cy="143386"/>
            </a:xfrm>
            <a:prstGeom prst="can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sp3d prstMaterial="dkEdge"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15" name="円柱 314"/>
            <p:cNvSpPr/>
            <p:nvPr/>
          </p:nvSpPr>
          <p:spPr bwMode="auto">
            <a:xfrm>
              <a:off x="757344" y="5124024"/>
              <a:ext cx="371901" cy="207325"/>
            </a:xfrm>
            <a:prstGeom prst="can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sp3d prstMaterial="dkEdge"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16" name="円柱 315"/>
            <p:cNvSpPr/>
            <p:nvPr/>
          </p:nvSpPr>
          <p:spPr bwMode="auto">
            <a:xfrm>
              <a:off x="1269260" y="5227686"/>
              <a:ext cx="479851" cy="296123"/>
            </a:xfrm>
            <a:prstGeom prst="can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sp3d prstMaterial="dkEdge"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17" name="円柱 316"/>
            <p:cNvSpPr/>
            <p:nvPr/>
          </p:nvSpPr>
          <p:spPr bwMode="auto">
            <a:xfrm>
              <a:off x="649287" y="5523809"/>
              <a:ext cx="725173" cy="425178"/>
            </a:xfrm>
            <a:prstGeom prst="can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sp3d prstMaterial="dkEdge"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2168607" y="3646958"/>
            <a:ext cx="1800225" cy="2665412"/>
            <a:chOff x="2424748" y="3574866"/>
            <a:chExt cx="1800225" cy="2665412"/>
          </a:xfrm>
          <a:scene3d>
            <a:camera prst="perspectiveContrastingLeftFacing"/>
            <a:lightRig rig="threePt" dir="t"/>
          </a:scene3d>
        </p:grpSpPr>
        <p:sp>
          <p:nvSpPr>
            <p:cNvPr id="271" name="AutoShape 21"/>
            <p:cNvSpPr>
              <a:spLocks noChangeArrowheads="1"/>
            </p:cNvSpPr>
            <p:nvPr/>
          </p:nvSpPr>
          <p:spPr bwMode="auto">
            <a:xfrm>
              <a:off x="2424748" y="3574866"/>
              <a:ext cx="1800225" cy="2665412"/>
            </a:xfrm>
            <a:prstGeom prst="roundRect">
              <a:avLst>
                <a:gd name="adj" fmla="val 7347"/>
              </a:avLst>
            </a:prstGeom>
            <a:gradFill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2700000" scaled="1"/>
            </a:gradFill>
            <a:ln w="25400">
              <a:noFill/>
              <a:round/>
              <a:headEnd/>
              <a:tailEnd/>
            </a:ln>
            <a:effectLst/>
            <a:sp3d extrusionH="76200" prstMaterial="dkEdge">
              <a:bevelT/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2" name="Rectangle 22"/>
            <p:cNvSpPr>
              <a:spLocks noChangeArrowheads="1"/>
            </p:cNvSpPr>
            <p:nvPr/>
          </p:nvSpPr>
          <p:spPr bwMode="auto">
            <a:xfrm>
              <a:off x="2569210" y="3719328"/>
              <a:ext cx="1512888" cy="23764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3" name="Rectangle 50"/>
            <p:cNvSpPr>
              <a:spLocks noChangeArrowheads="1"/>
            </p:cNvSpPr>
            <p:nvPr/>
          </p:nvSpPr>
          <p:spPr bwMode="auto">
            <a:xfrm>
              <a:off x="2569210" y="3719328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4" name="Rectangle 51"/>
            <p:cNvSpPr>
              <a:spLocks noChangeArrowheads="1"/>
            </p:cNvSpPr>
            <p:nvPr/>
          </p:nvSpPr>
          <p:spPr bwMode="auto">
            <a:xfrm>
              <a:off x="2569210" y="3719328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75" name="Group 68"/>
            <p:cNvGrpSpPr>
              <a:grpSpLocks/>
            </p:cNvGrpSpPr>
            <p:nvPr/>
          </p:nvGrpSpPr>
          <p:grpSpPr bwMode="auto">
            <a:xfrm>
              <a:off x="3593148" y="3755841"/>
              <a:ext cx="431800" cy="74612"/>
              <a:chOff x="1986" y="346"/>
              <a:chExt cx="1043" cy="182"/>
            </a:xfrm>
          </p:grpSpPr>
          <p:sp>
            <p:nvSpPr>
              <p:cNvPr id="276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8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9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3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84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2632710" y="3759016"/>
              <a:ext cx="236538" cy="71437"/>
            </a:xfrm>
            <a:prstGeom prst="rect">
              <a:avLst/>
            </a:prstGeom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sp>
          <p:nvSpPr>
            <p:cNvPr id="318" name="テキスト ボックス 317"/>
            <p:cNvSpPr txBox="1"/>
            <p:nvPr/>
          </p:nvSpPr>
          <p:spPr>
            <a:xfrm>
              <a:off x="2569210" y="3863791"/>
              <a:ext cx="1511300" cy="246221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square" rtlCol="0"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kumimoji="1" lang="ja-JP" altLang="en-US" sz="10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受信メール</a:t>
              </a:r>
              <a:endParaRPr kumimoji="1" lang="ja-JP" altLang="en-US" sz="1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cxnSp>
          <p:nvCxnSpPr>
            <p:cNvPr id="25" name="直線コネクタ 24"/>
            <p:cNvCxnSpPr/>
            <p:nvPr/>
          </p:nvCxnSpPr>
          <p:spPr bwMode="auto">
            <a:xfrm>
              <a:off x="2576736" y="4110012"/>
              <a:ext cx="1505362" cy="0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9" name="直線コネクタ 318"/>
            <p:cNvCxnSpPr/>
            <p:nvPr/>
          </p:nvCxnSpPr>
          <p:spPr bwMode="auto">
            <a:xfrm>
              <a:off x="2576736" y="4357662"/>
              <a:ext cx="1505362" cy="0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1" name="直線コネクタ 320"/>
            <p:cNvCxnSpPr/>
            <p:nvPr/>
          </p:nvCxnSpPr>
          <p:spPr bwMode="auto">
            <a:xfrm>
              <a:off x="2576736" y="4605312"/>
              <a:ext cx="1505362" cy="0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3" name="直線コネクタ 322"/>
            <p:cNvCxnSpPr/>
            <p:nvPr/>
          </p:nvCxnSpPr>
          <p:spPr bwMode="auto">
            <a:xfrm>
              <a:off x="2576736" y="4852962"/>
              <a:ext cx="1505362" cy="0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4" name="直線コネクタ 323"/>
            <p:cNvCxnSpPr/>
            <p:nvPr/>
          </p:nvCxnSpPr>
          <p:spPr bwMode="auto">
            <a:xfrm>
              <a:off x="2576736" y="5100612"/>
              <a:ext cx="1505362" cy="0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25" name="テキスト ボックス 324"/>
            <p:cNvSpPr txBox="1"/>
            <p:nvPr/>
          </p:nvSpPr>
          <p:spPr>
            <a:xfrm>
              <a:off x="2588183" y="4132877"/>
              <a:ext cx="439574" cy="200055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square" rtlCol="0"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kumimoji="1" lang="en-US" altLang="ja-JP" sz="7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Date</a:t>
              </a:r>
              <a:endParaRPr kumimoji="1" lang="ja-JP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6" name="テキスト ボックス 325"/>
            <p:cNvSpPr txBox="1"/>
            <p:nvPr/>
          </p:nvSpPr>
          <p:spPr>
            <a:xfrm>
              <a:off x="2588183" y="4384337"/>
              <a:ext cx="439574" cy="200055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square" rtlCol="0"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kumimoji="1" lang="en-US" altLang="ja-JP" sz="7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From</a:t>
              </a:r>
              <a:endParaRPr kumimoji="1" lang="ja-JP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7" name="テキスト ボックス 326"/>
            <p:cNvSpPr txBox="1"/>
            <p:nvPr/>
          </p:nvSpPr>
          <p:spPr>
            <a:xfrm>
              <a:off x="2588183" y="4628177"/>
              <a:ext cx="439574" cy="200055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square" rtlCol="0"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kumimoji="1" lang="en-US" altLang="ja-JP" sz="7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to</a:t>
              </a:r>
              <a:endParaRPr kumimoji="1" lang="ja-JP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8" name="テキスト ボックス 327"/>
            <p:cNvSpPr txBox="1"/>
            <p:nvPr/>
          </p:nvSpPr>
          <p:spPr>
            <a:xfrm>
              <a:off x="2588183" y="4879637"/>
              <a:ext cx="439574" cy="200055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square" rtlCol="0"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kumimoji="1" lang="en-US" altLang="ja-JP" sz="7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sub</a:t>
              </a:r>
              <a:endParaRPr kumimoji="1" lang="ja-JP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2932818" y="4902031"/>
              <a:ext cx="492443" cy="215444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lang="ja-JP" altLang="en-US" sz="8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晩御飯</a:t>
              </a:r>
              <a:endParaRPr kumimoji="1"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9" name="テキスト ボックス 328"/>
            <p:cNvSpPr txBox="1"/>
            <p:nvPr/>
          </p:nvSpPr>
          <p:spPr>
            <a:xfrm>
              <a:off x="2610220" y="5163059"/>
              <a:ext cx="1313180" cy="338554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今日はカレーライスです</a:t>
              </a:r>
              <a:endParaRPr kumimoji="1" lang="en-US" altLang="ja-JP" sz="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lang="ja-JP" altLang="en-US" sz="8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楽しみにして</a:t>
              </a:r>
              <a:r>
                <a:rPr lang="ja-JP" altLang="en-US" sz="8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ね</a:t>
              </a:r>
              <a:r>
                <a:rPr lang="ja-JP" altLang="en-US" sz="8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！</a:t>
              </a:r>
              <a:endParaRPr kumimoji="1"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0" name="テキスト ボックス 329"/>
            <p:cNvSpPr txBox="1"/>
            <p:nvPr/>
          </p:nvSpPr>
          <p:spPr>
            <a:xfrm>
              <a:off x="2932818" y="4655810"/>
              <a:ext cx="389850" cy="215444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lang="ja-JP" altLang="en-US" sz="8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パパ</a:t>
              </a:r>
              <a:endParaRPr kumimoji="1"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1" name="テキスト ボックス 330"/>
            <p:cNvSpPr txBox="1"/>
            <p:nvPr/>
          </p:nvSpPr>
          <p:spPr>
            <a:xfrm>
              <a:off x="2932818" y="4395301"/>
              <a:ext cx="389850" cy="215444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lang="ja-JP" altLang="en-US" sz="8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ママ</a:t>
              </a:r>
              <a:endParaRPr kumimoji="1"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2" name="テキスト ボックス 331"/>
            <p:cNvSpPr txBox="1"/>
            <p:nvPr/>
          </p:nvSpPr>
          <p:spPr>
            <a:xfrm>
              <a:off x="2932818" y="4149080"/>
              <a:ext cx="1156086" cy="215444"/>
            </a:xfrm>
            <a:prstGeom prst="rect">
              <a:avLst/>
            </a:prstGeom>
            <a:noFill/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20XX/XX/XX 00:00</a:t>
              </a:r>
              <a:endParaRPr kumimoji="1"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75" name="グループ化 74"/>
          <p:cNvGrpSpPr/>
          <p:nvPr/>
        </p:nvGrpSpPr>
        <p:grpSpPr>
          <a:xfrm>
            <a:off x="4056738" y="3646958"/>
            <a:ext cx="1800225" cy="2665412"/>
            <a:chOff x="4466908" y="3574866"/>
            <a:chExt cx="1800225" cy="2665412"/>
          </a:xfrm>
          <a:scene3d>
            <a:camera prst="perspectiveContrastingLeftFacing"/>
            <a:lightRig rig="threePt" dir="t"/>
          </a:scene3d>
        </p:grpSpPr>
        <p:sp>
          <p:nvSpPr>
            <p:cNvPr id="241" name="AutoShape 21"/>
            <p:cNvSpPr>
              <a:spLocks noChangeArrowheads="1"/>
            </p:cNvSpPr>
            <p:nvPr/>
          </p:nvSpPr>
          <p:spPr bwMode="auto">
            <a:xfrm>
              <a:off x="4466908" y="3574866"/>
              <a:ext cx="1800225" cy="2665412"/>
            </a:xfrm>
            <a:prstGeom prst="roundRect">
              <a:avLst>
                <a:gd name="adj" fmla="val 7347"/>
              </a:avLst>
            </a:prstGeom>
            <a:gradFill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2700000" scaled="1"/>
            </a:gradFill>
            <a:ln w="25400">
              <a:noFill/>
              <a:round/>
              <a:headEnd/>
              <a:tailEnd/>
            </a:ln>
            <a:effectLst/>
            <a:sp3d extrusionH="76200" prstMaterial="dkEdge">
              <a:bevelT/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" name="Rectangle 22"/>
            <p:cNvSpPr>
              <a:spLocks noChangeArrowheads="1"/>
            </p:cNvSpPr>
            <p:nvPr/>
          </p:nvSpPr>
          <p:spPr bwMode="auto">
            <a:xfrm>
              <a:off x="4611370" y="3719328"/>
              <a:ext cx="1512888" cy="237648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3" name="Rectangle 50"/>
            <p:cNvSpPr>
              <a:spLocks noChangeArrowheads="1"/>
            </p:cNvSpPr>
            <p:nvPr/>
          </p:nvSpPr>
          <p:spPr bwMode="auto">
            <a:xfrm>
              <a:off x="4611370" y="3719328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4" name="Rectangle 51"/>
            <p:cNvSpPr>
              <a:spLocks noChangeArrowheads="1"/>
            </p:cNvSpPr>
            <p:nvPr/>
          </p:nvSpPr>
          <p:spPr bwMode="auto">
            <a:xfrm>
              <a:off x="4611370" y="3719328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5" name="Group 68"/>
            <p:cNvGrpSpPr>
              <a:grpSpLocks/>
            </p:cNvGrpSpPr>
            <p:nvPr/>
          </p:nvGrpSpPr>
          <p:grpSpPr bwMode="auto">
            <a:xfrm>
              <a:off x="5635308" y="3755841"/>
              <a:ext cx="431800" cy="74612"/>
              <a:chOff x="1986" y="346"/>
              <a:chExt cx="1043" cy="182"/>
            </a:xfrm>
          </p:grpSpPr>
          <p:sp>
            <p:nvSpPr>
              <p:cNvPr id="246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8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3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54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4674870" y="3759016"/>
              <a:ext cx="236538" cy="71437"/>
            </a:xfrm>
            <a:prstGeom prst="rect">
              <a:avLst/>
            </a:prstGeom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4687626" y="3963435"/>
              <a:ext cx="1379067" cy="1604285"/>
            </a:xfrm>
            <a:prstGeom prst="rect">
              <a:avLst/>
            </a:prstGeom>
            <a:noFill/>
            <a:sp3d extrusionH="6350"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square" rtlCol="0">
              <a:spAutoFit/>
            </a:bodyPr>
            <a:lstStyle/>
            <a:p>
              <a:pPr algn="dist">
                <a:lnSpc>
                  <a:spcPts val="3000"/>
                </a:lnSpc>
              </a:pPr>
              <a:r>
                <a:rPr kumimoji="1" lang="ja-JP" altLang="en-US" b="1" dirty="0" smtClean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１２３</a:t>
              </a:r>
              <a:endParaRPr kumimoji="1" lang="en-US" altLang="ja-JP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dist">
                <a:lnSpc>
                  <a:spcPts val="3000"/>
                </a:lnSpc>
              </a:pPr>
              <a:r>
                <a:rPr lang="ja-JP" altLang="en-US" b="1" dirty="0" smtClean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４５６</a:t>
              </a:r>
              <a:endParaRPr lang="en-US" altLang="ja-JP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dist">
                <a:lnSpc>
                  <a:spcPts val="3000"/>
                </a:lnSpc>
              </a:pPr>
              <a:r>
                <a:rPr lang="ja-JP" altLang="en-US" b="1" dirty="0" smtClean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７８９</a:t>
              </a:r>
              <a:endParaRPr lang="en-US" altLang="ja-JP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dist">
                <a:lnSpc>
                  <a:spcPts val="3000"/>
                </a:lnSpc>
              </a:pPr>
              <a:r>
                <a:rPr lang="ja-JP" altLang="en-US" b="1" dirty="0" smtClean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＊０＃</a:t>
              </a:r>
              <a:endParaRPr lang="en-US" altLang="ja-JP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" name="角丸四角形 29"/>
            <p:cNvSpPr/>
            <p:nvPr/>
          </p:nvSpPr>
          <p:spPr bwMode="auto">
            <a:xfrm>
              <a:off x="5050325" y="5661248"/>
              <a:ext cx="697590" cy="216024"/>
            </a:xfrm>
            <a:prstGeom prst="roundRect">
              <a:avLst/>
            </a:prstGeom>
            <a:ln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発信</a:t>
              </a:r>
            </a:p>
          </p:txBody>
        </p:sp>
        <p:cxnSp>
          <p:nvCxnSpPr>
            <p:cNvPr id="64" name="直線コネクタ 63"/>
            <p:cNvCxnSpPr/>
            <p:nvPr/>
          </p:nvCxnSpPr>
          <p:spPr bwMode="auto">
            <a:xfrm>
              <a:off x="4674870" y="4357662"/>
              <a:ext cx="1391823" cy="0"/>
            </a:xfrm>
            <a:prstGeom prst="lin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3" name="直線コネクタ 332"/>
            <p:cNvCxnSpPr/>
            <p:nvPr/>
          </p:nvCxnSpPr>
          <p:spPr bwMode="auto">
            <a:xfrm>
              <a:off x="4674870" y="4741710"/>
              <a:ext cx="1391823" cy="0"/>
            </a:xfrm>
            <a:prstGeom prst="lin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4" name="直線コネクタ 333"/>
            <p:cNvCxnSpPr/>
            <p:nvPr/>
          </p:nvCxnSpPr>
          <p:spPr bwMode="auto">
            <a:xfrm>
              <a:off x="4674870" y="5144046"/>
              <a:ext cx="1391823" cy="0"/>
            </a:xfrm>
            <a:prstGeom prst="lin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69" name="グループ化 68"/>
            <p:cNvGrpSpPr/>
            <p:nvPr/>
          </p:nvGrpSpPr>
          <p:grpSpPr>
            <a:xfrm>
              <a:off x="5150082" y="4022383"/>
              <a:ext cx="475488" cy="1481328"/>
              <a:chOff x="5150082" y="4102539"/>
              <a:chExt cx="475488" cy="1342685"/>
            </a:xfrm>
          </p:grpSpPr>
          <p:cxnSp>
            <p:nvCxnSpPr>
              <p:cNvPr id="335" name="直線コネクタ 334"/>
              <p:cNvCxnSpPr/>
              <p:nvPr/>
            </p:nvCxnSpPr>
            <p:spPr bwMode="auto">
              <a:xfrm>
                <a:off x="5150082" y="4102539"/>
                <a:ext cx="0" cy="1342685"/>
              </a:xfrm>
              <a:prstGeom prst="line">
                <a:avLst/>
              </a:prstGeom>
              <a:solidFill>
                <a:schemeClr val="bg1"/>
              </a:solidFill>
              <a:ln w="6350" cap="flat" cmpd="sng" algn="ctr">
                <a:solidFill>
                  <a:schemeClr val="bg1">
                    <a:lumMod val="8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8" name="直線コネクタ 337"/>
              <p:cNvCxnSpPr/>
              <p:nvPr/>
            </p:nvCxnSpPr>
            <p:spPr bwMode="auto">
              <a:xfrm>
                <a:off x="5625570" y="4102539"/>
                <a:ext cx="0" cy="1342685"/>
              </a:xfrm>
              <a:prstGeom prst="line">
                <a:avLst/>
              </a:prstGeom>
              <a:solidFill>
                <a:schemeClr val="bg1"/>
              </a:solidFill>
              <a:ln w="6350" cap="flat" cmpd="sng" algn="ctr">
                <a:solidFill>
                  <a:schemeClr val="bg1">
                    <a:lumMod val="8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339" name="直線コネクタ 338"/>
            <p:cNvCxnSpPr/>
            <p:nvPr/>
          </p:nvCxnSpPr>
          <p:spPr bwMode="auto">
            <a:xfrm>
              <a:off x="4674870" y="5503710"/>
              <a:ext cx="1391823" cy="0"/>
            </a:xfrm>
            <a:prstGeom prst="lin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1" name="直線コネクタ 340"/>
            <p:cNvCxnSpPr/>
            <p:nvPr/>
          </p:nvCxnSpPr>
          <p:spPr bwMode="auto">
            <a:xfrm>
              <a:off x="4674870" y="4022382"/>
              <a:ext cx="1391823" cy="0"/>
            </a:xfrm>
            <a:prstGeom prst="lin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83" name="グループ化 82"/>
          <p:cNvGrpSpPr/>
          <p:nvPr/>
        </p:nvGrpSpPr>
        <p:grpSpPr>
          <a:xfrm>
            <a:off x="5944869" y="3646958"/>
            <a:ext cx="1800225" cy="2665412"/>
            <a:chOff x="5915423" y="3646958"/>
            <a:chExt cx="1800225" cy="2665412"/>
          </a:xfrm>
          <a:scene3d>
            <a:camera prst="perspectiveContrastingLeftFacing"/>
            <a:lightRig rig="threePt" dir="t"/>
          </a:scene3d>
        </p:grpSpPr>
        <p:sp>
          <p:nvSpPr>
            <p:cNvPr id="299" name="AutoShape 21"/>
            <p:cNvSpPr>
              <a:spLocks noChangeArrowheads="1"/>
            </p:cNvSpPr>
            <p:nvPr/>
          </p:nvSpPr>
          <p:spPr bwMode="auto">
            <a:xfrm>
              <a:off x="5915423" y="3646958"/>
              <a:ext cx="1800225" cy="2665412"/>
            </a:xfrm>
            <a:prstGeom prst="roundRect">
              <a:avLst>
                <a:gd name="adj" fmla="val 7347"/>
              </a:avLst>
            </a:prstGeom>
            <a:gradFill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2700000" scaled="1"/>
            </a:gradFill>
            <a:ln w="25400">
              <a:noFill/>
              <a:round/>
              <a:headEnd/>
              <a:tailEnd/>
            </a:ln>
            <a:effectLst/>
            <a:sp3d extrusionH="76200" prstMaterial="dkEdge">
              <a:bevelT/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" name="Rectangle 22"/>
            <p:cNvSpPr>
              <a:spLocks noChangeArrowheads="1"/>
            </p:cNvSpPr>
            <p:nvPr/>
          </p:nvSpPr>
          <p:spPr bwMode="auto">
            <a:xfrm>
              <a:off x="6059885" y="3791420"/>
              <a:ext cx="1512888" cy="237648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1" name="Rectangle 50"/>
            <p:cNvSpPr>
              <a:spLocks noChangeArrowheads="1"/>
            </p:cNvSpPr>
            <p:nvPr/>
          </p:nvSpPr>
          <p:spPr bwMode="auto">
            <a:xfrm>
              <a:off x="6059885" y="3791420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3" name="Group 68"/>
            <p:cNvGrpSpPr>
              <a:grpSpLocks/>
            </p:cNvGrpSpPr>
            <p:nvPr/>
          </p:nvGrpSpPr>
          <p:grpSpPr bwMode="auto">
            <a:xfrm>
              <a:off x="7083823" y="3827933"/>
              <a:ext cx="431800" cy="74612"/>
              <a:chOff x="1986" y="346"/>
              <a:chExt cx="1043" cy="182"/>
            </a:xfrm>
          </p:grpSpPr>
          <p:sp>
            <p:nvSpPr>
              <p:cNvPr id="304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6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1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2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6123385" y="3831108"/>
              <a:ext cx="236538" cy="71437"/>
            </a:xfrm>
            <a:prstGeom prst="rect">
              <a:avLst/>
            </a:prstGeom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0951" y="3935883"/>
              <a:ext cx="1490234" cy="2232025"/>
            </a:xfrm>
            <a:prstGeom prst="rect">
              <a:avLst/>
            </a:prstGeom>
            <a:noFill/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79" name="グループ化 78"/>
            <p:cNvGrpSpPr/>
            <p:nvPr/>
          </p:nvGrpSpPr>
          <p:grpSpPr>
            <a:xfrm>
              <a:off x="6617027" y="4786383"/>
              <a:ext cx="397016" cy="386561"/>
              <a:chOff x="6698554" y="5253251"/>
              <a:chExt cx="397016" cy="386561"/>
            </a:xfrm>
          </p:grpSpPr>
          <p:sp>
            <p:nvSpPr>
              <p:cNvPr id="77" name="加算記号 76"/>
              <p:cNvSpPr/>
              <p:nvPr/>
            </p:nvSpPr>
            <p:spPr bwMode="auto">
              <a:xfrm>
                <a:off x="6826068" y="5375831"/>
                <a:ext cx="139842" cy="144016"/>
              </a:xfrm>
              <a:prstGeom prst="mathPlus">
                <a:avLst>
                  <a:gd name="adj1" fmla="val 18070"/>
                </a:avLst>
              </a:prstGeom>
              <a:solidFill>
                <a:schemeClr val="bg1"/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78" name="L 字 77"/>
              <p:cNvSpPr/>
              <p:nvPr/>
            </p:nvSpPr>
            <p:spPr bwMode="auto">
              <a:xfrm>
                <a:off x="6698554" y="5517232"/>
                <a:ext cx="116981" cy="122580"/>
              </a:xfrm>
              <a:prstGeom prst="corner">
                <a:avLst>
                  <a:gd name="adj1" fmla="val 20121"/>
                  <a:gd name="adj2" fmla="val 17133"/>
                </a:avLst>
              </a:prstGeom>
              <a:solidFill>
                <a:schemeClr val="bg1"/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382" name="L 字 381"/>
              <p:cNvSpPr/>
              <p:nvPr/>
            </p:nvSpPr>
            <p:spPr bwMode="auto">
              <a:xfrm flipH="1">
                <a:off x="6978589" y="5517232"/>
                <a:ext cx="116981" cy="122580"/>
              </a:xfrm>
              <a:prstGeom prst="corner">
                <a:avLst>
                  <a:gd name="adj1" fmla="val 20121"/>
                  <a:gd name="adj2" fmla="val 17133"/>
                </a:avLst>
              </a:prstGeom>
              <a:solidFill>
                <a:schemeClr val="bg1"/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383" name="L 字 382"/>
              <p:cNvSpPr/>
              <p:nvPr/>
            </p:nvSpPr>
            <p:spPr bwMode="auto">
              <a:xfrm flipV="1">
                <a:off x="6698554" y="5253251"/>
                <a:ext cx="116981" cy="122580"/>
              </a:xfrm>
              <a:prstGeom prst="corner">
                <a:avLst>
                  <a:gd name="adj1" fmla="val 20121"/>
                  <a:gd name="adj2" fmla="val 17133"/>
                </a:avLst>
              </a:prstGeom>
              <a:solidFill>
                <a:schemeClr val="bg1"/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384" name="L 字 383"/>
              <p:cNvSpPr/>
              <p:nvPr/>
            </p:nvSpPr>
            <p:spPr bwMode="auto">
              <a:xfrm flipH="1" flipV="1">
                <a:off x="6978589" y="5253251"/>
                <a:ext cx="116981" cy="122580"/>
              </a:xfrm>
              <a:prstGeom prst="corner">
                <a:avLst>
                  <a:gd name="adj1" fmla="val 20121"/>
                  <a:gd name="adj2" fmla="val 17133"/>
                </a:avLst>
              </a:prstGeom>
              <a:solidFill>
                <a:schemeClr val="bg1"/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</p:grpSp>
        <p:sp>
          <p:nvSpPr>
            <p:cNvPr id="80" name="正方形/長方形 79"/>
            <p:cNvSpPr/>
            <p:nvPr/>
          </p:nvSpPr>
          <p:spPr bwMode="auto">
            <a:xfrm>
              <a:off x="6059885" y="5949364"/>
              <a:ext cx="1511300" cy="218544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02" name="Rectangle 51"/>
            <p:cNvSpPr>
              <a:spLocks noChangeArrowheads="1"/>
            </p:cNvSpPr>
            <p:nvPr/>
          </p:nvSpPr>
          <p:spPr bwMode="auto">
            <a:xfrm>
              <a:off x="6059885" y="3791420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" name="太陽 80"/>
            <p:cNvSpPr/>
            <p:nvPr/>
          </p:nvSpPr>
          <p:spPr bwMode="auto">
            <a:xfrm>
              <a:off x="6146245" y="5985221"/>
              <a:ext cx="146829" cy="146829"/>
            </a:xfrm>
            <a:prstGeom prst="sun">
              <a:avLst/>
            </a:prstGeom>
            <a:solidFill>
              <a:schemeClr val="bg1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82" name="テキスト ボックス 81"/>
            <p:cNvSpPr txBox="1"/>
            <p:nvPr/>
          </p:nvSpPr>
          <p:spPr>
            <a:xfrm>
              <a:off x="6900212" y="5949364"/>
              <a:ext cx="654346" cy="215444"/>
            </a:xfrm>
            <a:prstGeom prst="rect">
              <a:avLst/>
            </a:prstGeom>
            <a:noFill/>
            <a:sp3d extrusionH="6350"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 smtClean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8M   195</a:t>
              </a:r>
              <a:endParaRPr kumimoji="1" lang="ja-JP" altLang="en-US" sz="800" b="1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89" name="グループ化 88"/>
          <p:cNvGrpSpPr/>
          <p:nvPr/>
        </p:nvGrpSpPr>
        <p:grpSpPr>
          <a:xfrm>
            <a:off x="7833000" y="3646958"/>
            <a:ext cx="1800225" cy="2665412"/>
            <a:chOff x="7833000" y="3646958"/>
            <a:chExt cx="1800225" cy="2665412"/>
          </a:xfrm>
          <a:scene3d>
            <a:camera prst="perspectiveContrastingLeftFacing"/>
            <a:lightRig rig="threePt" dir="t"/>
          </a:scene3d>
        </p:grpSpPr>
        <p:sp>
          <p:nvSpPr>
            <p:cNvPr id="348" name="AutoShape 21"/>
            <p:cNvSpPr>
              <a:spLocks noChangeArrowheads="1"/>
            </p:cNvSpPr>
            <p:nvPr/>
          </p:nvSpPr>
          <p:spPr bwMode="auto">
            <a:xfrm>
              <a:off x="7833000" y="3646958"/>
              <a:ext cx="1800225" cy="2665412"/>
            </a:xfrm>
            <a:prstGeom prst="roundRect">
              <a:avLst>
                <a:gd name="adj" fmla="val 7347"/>
              </a:avLst>
            </a:prstGeom>
            <a:gradFill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2700000" scaled="1"/>
            </a:gradFill>
            <a:ln w="25400">
              <a:noFill/>
              <a:round/>
              <a:headEnd/>
              <a:tailEnd/>
            </a:ln>
            <a:effectLst/>
            <a:sp3d extrusionH="76200" prstMaterial="dkEdge">
              <a:bevelT/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" name="Rectangle 22"/>
            <p:cNvSpPr>
              <a:spLocks noChangeArrowheads="1"/>
            </p:cNvSpPr>
            <p:nvPr/>
          </p:nvSpPr>
          <p:spPr bwMode="auto">
            <a:xfrm>
              <a:off x="7977462" y="3791420"/>
              <a:ext cx="1512888" cy="237648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" name="Rectangle 50"/>
            <p:cNvSpPr>
              <a:spLocks noChangeArrowheads="1"/>
            </p:cNvSpPr>
            <p:nvPr/>
          </p:nvSpPr>
          <p:spPr bwMode="auto">
            <a:xfrm>
              <a:off x="7977462" y="3791420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52" name="Group 68"/>
            <p:cNvGrpSpPr>
              <a:grpSpLocks/>
            </p:cNvGrpSpPr>
            <p:nvPr/>
          </p:nvGrpSpPr>
          <p:grpSpPr bwMode="auto">
            <a:xfrm>
              <a:off x="9001400" y="3827933"/>
              <a:ext cx="431800" cy="74612"/>
              <a:chOff x="1986" y="346"/>
              <a:chExt cx="1043" cy="182"/>
            </a:xfrm>
          </p:grpSpPr>
          <p:sp>
            <p:nvSpPr>
              <p:cNvPr id="353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4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5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6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7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8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9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0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61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8040962" y="3831108"/>
              <a:ext cx="236538" cy="71437"/>
            </a:xfrm>
            <a:prstGeom prst="rect">
              <a:avLst/>
            </a:prstGeom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81384" y="3935883"/>
              <a:ext cx="1522412" cy="2250695"/>
            </a:xfrm>
            <a:prstGeom prst="rect">
              <a:avLst/>
            </a:prstGeom>
            <a:noFill/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51" name="Rectangle 51"/>
            <p:cNvSpPr>
              <a:spLocks noChangeArrowheads="1"/>
            </p:cNvSpPr>
            <p:nvPr/>
          </p:nvSpPr>
          <p:spPr bwMode="auto">
            <a:xfrm>
              <a:off x="7977462" y="3791420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" name="グループ化 85"/>
            <p:cNvGrpSpPr/>
            <p:nvPr/>
          </p:nvGrpSpPr>
          <p:grpSpPr>
            <a:xfrm>
              <a:off x="8026949" y="5877209"/>
              <a:ext cx="216024" cy="216024"/>
              <a:chOff x="8026949" y="5877209"/>
              <a:chExt cx="216024" cy="216024"/>
            </a:xfrm>
          </p:grpSpPr>
          <p:sp>
            <p:nvSpPr>
              <p:cNvPr id="84" name="円/楕円 83"/>
              <p:cNvSpPr/>
              <p:nvPr/>
            </p:nvSpPr>
            <p:spPr bwMode="auto">
              <a:xfrm>
                <a:off x="8026949" y="5877209"/>
                <a:ext cx="216024" cy="216024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85" name="二等辺三角形 84"/>
              <p:cNvSpPr/>
              <p:nvPr/>
            </p:nvSpPr>
            <p:spPr bwMode="auto">
              <a:xfrm rot="16200000">
                <a:off x="8071339" y="5944529"/>
                <a:ext cx="94403" cy="813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393" name="グループ化 392"/>
            <p:cNvGrpSpPr/>
            <p:nvPr/>
          </p:nvGrpSpPr>
          <p:grpSpPr>
            <a:xfrm flipH="1">
              <a:off x="9206273" y="5877209"/>
              <a:ext cx="216024" cy="216024"/>
              <a:chOff x="8026949" y="5877209"/>
              <a:chExt cx="216024" cy="216024"/>
            </a:xfrm>
          </p:grpSpPr>
          <p:sp>
            <p:nvSpPr>
              <p:cNvPr id="394" name="円/楕円 393"/>
              <p:cNvSpPr/>
              <p:nvPr/>
            </p:nvSpPr>
            <p:spPr bwMode="auto">
              <a:xfrm>
                <a:off x="8026949" y="5877209"/>
                <a:ext cx="216024" cy="216024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95" name="二等辺三角形 394"/>
              <p:cNvSpPr/>
              <p:nvPr/>
            </p:nvSpPr>
            <p:spPr bwMode="auto">
              <a:xfrm rot="16200000">
                <a:off x="8071339" y="5944529"/>
                <a:ext cx="94403" cy="813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</p:grpSp>
      </p:grpSp>
      <p:grpSp>
        <p:nvGrpSpPr>
          <p:cNvPr id="100" name="グループ化 99"/>
          <p:cNvGrpSpPr/>
          <p:nvPr/>
        </p:nvGrpSpPr>
        <p:grpSpPr>
          <a:xfrm>
            <a:off x="7833000" y="726142"/>
            <a:ext cx="1800225" cy="2665412"/>
            <a:chOff x="7833000" y="726142"/>
            <a:chExt cx="1800225" cy="2665412"/>
          </a:xfrm>
          <a:scene3d>
            <a:camera prst="perspectiveContrastingLeftFacing"/>
            <a:lightRig rig="threePt" dir="t"/>
          </a:scene3d>
        </p:grpSpPr>
        <p:sp>
          <p:nvSpPr>
            <p:cNvPr id="362" name="AutoShape 21"/>
            <p:cNvSpPr>
              <a:spLocks noChangeArrowheads="1"/>
            </p:cNvSpPr>
            <p:nvPr/>
          </p:nvSpPr>
          <p:spPr bwMode="auto">
            <a:xfrm>
              <a:off x="7833000" y="726142"/>
              <a:ext cx="1800225" cy="2665412"/>
            </a:xfrm>
            <a:prstGeom prst="roundRect">
              <a:avLst>
                <a:gd name="adj" fmla="val 7347"/>
              </a:avLst>
            </a:prstGeom>
            <a:gradFill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2700000" scaled="1"/>
            </a:gradFill>
            <a:ln w="25400">
              <a:noFill/>
              <a:round/>
              <a:headEnd/>
              <a:tailEnd/>
            </a:ln>
            <a:effectLst/>
            <a:sp3d extrusionH="76200" prstMaterial="dkEdge">
              <a:bevelT/>
              <a:extrusionClr>
                <a:schemeClr val="bg1">
                  <a:lumMod val="65000"/>
                </a:schemeClr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3" name="Rectangle 22"/>
            <p:cNvSpPr>
              <a:spLocks noChangeArrowheads="1"/>
            </p:cNvSpPr>
            <p:nvPr/>
          </p:nvSpPr>
          <p:spPr bwMode="auto">
            <a:xfrm>
              <a:off x="7977462" y="870604"/>
              <a:ext cx="1512888" cy="237648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4" name="Rectangle 50"/>
            <p:cNvSpPr>
              <a:spLocks noChangeArrowheads="1"/>
            </p:cNvSpPr>
            <p:nvPr/>
          </p:nvSpPr>
          <p:spPr bwMode="auto">
            <a:xfrm>
              <a:off x="7977462" y="870604"/>
              <a:ext cx="1511300" cy="144463"/>
            </a:xfrm>
            <a:prstGeom prst="rect">
              <a:avLst/>
            </a:prstGeom>
            <a:solidFill>
              <a:srgbClr val="808080">
                <a:alpha val="70195"/>
              </a:srgbClr>
            </a:solidFill>
            <a:ln>
              <a:noFill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5" name="Rectangle 51"/>
            <p:cNvSpPr>
              <a:spLocks noChangeArrowheads="1"/>
            </p:cNvSpPr>
            <p:nvPr/>
          </p:nvSpPr>
          <p:spPr bwMode="auto">
            <a:xfrm>
              <a:off x="7977462" y="870604"/>
              <a:ext cx="1512888" cy="2376488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DCEBF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66" name="Group 68"/>
            <p:cNvGrpSpPr>
              <a:grpSpLocks/>
            </p:cNvGrpSpPr>
            <p:nvPr/>
          </p:nvGrpSpPr>
          <p:grpSpPr bwMode="auto">
            <a:xfrm>
              <a:off x="9001400" y="907117"/>
              <a:ext cx="431800" cy="74612"/>
              <a:chOff x="1986" y="346"/>
              <a:chExt cx="1043" cy="182"/>
            </a:xfrm>
          </p:grpSpPr>
          <p:sp>
            <p:nvSpPr>
              <p:cNvPr id="367" name="Rectangle 57"/>
              <p:cNvSpPr>
                <a:spLocks noChangeArrowheads="1"/>
              </p:cNvSpPr>
              <p:nvPr/>
            </p:nvSpPr>
            <p:spPr bwMode="auto">
              <a:xfrm>
                <a:off x="2802" y="346"/>
                <a:ext cx="227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" name="Freeform 59"/>
              <p:cNvSpPr>
                <a:spLocks/>
              </p:cNvSpPr>
              <p:nvPr/>
            </p:nvSpPr>
            <p:spPr bwMode="auto">
              <a:xfrm>
                <a:off x="2666" y="346"/>
                <a:ext cx="362" cy="182"/>
              </a:xfrm>
              <a:custGeom>
                <a:avLst/>
                <a:gdLst>
                  <a:gd name="T0" fmla="*/ 362 w 362"/>
                  <a:gd name="T1" fmla="*/ 0 h 182"/>
                  <a:gd name="T2" fmla="*/ 45 w 362"/>
                  <a:gd name="T3" fmla="*/ 0 h 182"/>
                  <a:gd name="T4" fmla="*/ 45 w 362"/>
                  <a:gd name="T5" fmla="*/ 46 h 182"/>
                  <a:gd name="T6" fmla="*/ 0 w 362"/>
                  <a:gd name="T7" fmla="*/ 46 h 182"/>
                  <a:gd name="T8" fmla="*/ 0 w 362"/>
                  <a:gd name="T9" fmla="*/ 136 h 182"/>
                  <a:gd name="T10" fmla="*/ 45 w 362"/>
                  <a:gd name="T11" fmla="*/ 136 h 182"/>
                  <a:gd name="T12" fmla="*/ 45 w 362"/>
                  <a:gd name="T13" fmla="*/ 182 h 182"/>
                  <a:gd name="T14" fmla="*/ 362 w 362"/>
                  <a:gd name="T15" fmla="*/ 182 h 182"/>
                  <a:gd name="T16" fmla="*/ 362 w 36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2" h="182">
                    <a:moveTo>
                      <a:pt x="362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182"/>
                    </a:lnTo>
                    <a:lnTo>
                      <a:pt x="362" y="182"/>
                    </a:lnTo>
                    <a:lnTo>
                      <a:pt x="362" y="0"/>
                    </a:lnTo>
                    <a:close/>
                  </a:path>
                </a:pathLst>
              </a:custGeom>
              <a:solidFill>
                <a:srgbClr val="C0C0C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" name="Rectangle 60"/>
              <p:cNvSpPr>
                <a:spLocks noChangeArrowheads="1"/>
              </p:cNvSpPr>
              <p:nvPr/>
            </p:nvSpPr>
            <p:spPr bwMode="auto">
              <a:xfrm>
                <a:off x="2409" y="436"/>
                <a:ext cx="45" cy="91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" name="Rectangle 61"/>
              <p:cNvSpPr>
                <a:spLocks noChangeArrowheads="1"/>
              </p:cNvSpPr>
              <p:nvPr/>
            </p:nvSpPr>
            <p:spPr bwMode="auto">
              <a:xfrm>
                <a:off x="2469" y="391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1" name="Rectangle 62"/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2" name="Rectangle 63"/>
              <p:cNvSpPr>
                <a:spLocks noChangeArrowheads="1"/>
              </p:cNvSpPr>
              <p:nvPr/>
            </p:nvSpPr>
            <p:spPr bwMode="auto">
              <a:xfrm>
                <a:off x="2349" y="482"/>
                <a:ext cx="45" cy="45"/>
              </a:xfrm>
              <a:prstGeom prst="rect">
                <a:avLst/>
              </a:prstGeom>
              <a:solidFill>
                <a:srgbClr val="969696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3" name="Rectangle 64"/>
              <p:cNvSpPr>
                <a:spLocks noChangeArrowheads="1"/>
              </p:cNvSpPr>
              <p:nvPr/>
            </p:nvSpPr>
            <p:spPr bwMode="auto">
              <a:xfrm>
                <a:off x="1986" y="346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4" name="Freeform 67"/>
              <p:cNvSpPr>
                <a:spLocks/>
              </p:cNvSpPr>
              <p:nvPr/>
            </p:nvSpPr>
            <p:spPr bwMode="auto">
              <a:xfrm>
                <a:off x="1986" y="346"/>
                <a:ext cx="272" cy="136"/>
              </a:xfrm>
              <a:custGeom>
                <a:avLst/>
                <a:gdLst>
                  <a:gd name="T0" fmla="*/ 272 w 272"/>
                  <a:gd name="T1" fmla="*/ 0 h 136"/>
                  <a:gd name="T2" fmla="*/ 272 w 272"/>
                  <a:gd name="T3" fmla="*/ 90 h 136"/>
                  <a:gd name="T4" fmla="*/ 136 w 272"/>
                  <a:gd name="T5" fmla="*/ 136 h 136"/>
                  <a:gd name="T6" fmla="*/ 0 w 272"/>
                  <a:gd name="T7" fmla="*/ 90 h 136"/>
                  <a:gd name="T8" fmla="*/ 0 w 272"/>
                  <a:gd name="T9" fmla="*/ 0 h 136"/>
                  <a:gd name="T10" fmla="*/ 272 w 27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2" h="136">
                    <a:moveTo>
                      <a:pt x="272" y="0"/>
                    </a:moveTo>
                    <a:lnTo>
                      <a:pt x="272" y="90"/>
                    </a:lnTo>
                    <a:lnTo>
                      <a:pt x="136" y="136"/>
                    </a:lnTo>
                    <a:lnTo>
                      <a:pt x="0" y="90"/>
                    </a:lnTo>
                    <a:lnTo>
                      <a:pt x="0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" prstMaterial="dkEdge">
                <a:extrusionClr>
                  <a:schemeClr val="bg1">
                    <a:lumMod val="65000"/>
                  </a:schemeClr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75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8040962" y="910292"/>
              <a:ext cx="236538" cy="71437"/>
            </a:xfrm>
            <a:prstGeom prst="rect">
              <a:avLst/>
            </a:prstGeom>
            <a:sp3d extrusionH="6350" prstMaterial="dkEdge">
              <a:extrusionClr>
                <a:schemeClr val="bg1">
                  <a:lumMod val="6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r>
                <a:rPr lang="ja-JP" altLang="en-US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：</a:t>
              </a:r>
              <a:r>
                <a:rPr lang="en-US" altLang="ja-JP" sz="3600" kern="10">
                  <a:solidFill>
                    <a:srgbClr val="333333">
                      <a:alpha val="70000"/>
                    </a:srgbClr>
                  </a:solidFill>
                  <a:latin typeface="ＭＳ Ｐゴシック"/>
                  <a:ea typeface="ＭＳ Ｐゴシック"/>
                </a:rPr>
                <a:t>00</a:t>
              </a:r>
              <a:endParaRPr lang="ja-JP" altLang="en-US" sz="3600" kern="10">
                <a:solidFill>
                  <a:srgbClr val="333333">
                    <a:alpha val="70000"/>
                  </a:srgbClr>
                </a:solidFill>
                <a:latin typeface="ＭＳ Ｐゴシック"/>
                <a:ea typeface="ＭＳ Ｐゴシック"/>
              </a:endParaRPr>
            </a:p>
          </p:txBody>
        </p:sp>
        <p:sp>
          <p:nvSpPr>
            <p:cNvPr id="397" name="テキスト ボックス 396"/>
            <p:cNvSpPr txBox="1"/>
            <p:nvPr/>
          </p:nvSpPr>
          <p:spPr>
            <a:xfrm>
              <a:off x="8121837" y="1046261"/>
              <a:ext cx="1217385" cy="307777"/>
            </a:xfrm>
            <a:prstGeom prst="rect">
              <a:avLst/>
            </a:prstGeom>
            <a:solidFill>
              <a:srgbClr val="FFC000"/>
            </a:solidFill>
            <a:sp3d prstMaterial="dkEdge">
              <a:extrusionClr>
                <a:schemeClr val="bg1">
                  <a:lumMod val="65000"/>
                </a:schemeClr>
              </a:extrusionClr>
            </a:sp3d>
          </p:spPr>
          <p:txBody>
            <a:bodyPr wrap="none" rtlCol="0"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kumimoji="1" lang="en-US" altLang="ja-JP" sz="1400" b="1" dirty="0" smtClean="0">
                  <a:ln w="11430"/>
                  <a:solidFill>
                    <a:srgbClr val="FFC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SHOPPING</a:t>
              </a:r>
              <a:endParaRPr kumimoji="1" lang="ja-JP" altLang="en-US" sz="14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6720" y="1390456"/>
              <a:ext cx="1351739" cy="1669795"/>
            </a:xfrm>
            <a:prstGeom prst="rect">
              <a:avLst/>
            </a:prstGeom>
            <a:noFill/>
            <a:ln>
              <a:noFill/>
            </a:ln>
            <a:effectLst/>
            <a:sp3d prstMaterial="dkEdge">
              <a:extrusionClr>
                <a:schemeClr val="bg1">
                  <a:lumMod val="65000"/>
                </a:schemeClr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0043799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348</Words>
  <Application>Microsoft Office PowerPoint</Application>
  <PresentationFormat>A4 210 x 297 mm</PresentationFormat>
  <Paragraphs>180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PPTX061_スマホ画面</dc:title>
  <dc:subject>PPTX061_スマホ画面</dc:subject>
  <dc:creator>http://www.digipot.net</dc:creator>
  <cp:lastModifiedBy/>
  <cp:revision>1</cp:revision>
  <dcterms:created xsi:type="dcterms:W3CDTF">2013-05-30T06:05:04Z</dcterms:created>
  <dcterms:modified xsi:type="dcterms:W3CDTF">2013-05-30T06:05:06Z</dcterms:modified>
  <cp:version>1</cp:version>
</cp:coreProperties>
</file>